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3"/>
  </p:notesMasterIdLst>
  <p:sldIdLst>
    <p:sldId id="256" r:id="rId2"/>
    <p:sldId id="296" r:id="rId3"/>
    <p:sldId id="257" r:id="rId4"/>
    <p:sldId id="259" r:id="rId5"/>
    <p:sldId id="261" r:id="rId6"/>
    <p:sldId id="308" r:id="rId7"/>
    <p:sldId id="297" r:id="rId8"/>
    <p:sldId id="307" r:id="rId9"/>
    <p:sldId id="298" r:id="rId10"/>
    <p:sldId id="300" r:id="rId11"/>
    <p:sldId id="301" r:id="rId12"/>
    <p:sldId id="302" r:id="rId13"/>
    <p:sldId id="303" r:id="rId14"/>
    <p:sldId id="263" r:id="rId15"/>
    <p:sldId id="305" r:id="rId16"/>
    <p:sldId id="309" r:id="rId17"/>
    <p:sldId id="304" r:id="rId18"/>
    <p:sldId id="306" r:id="rId19"/>
    <p:sldId id="272" r:id="rId20"/>
    <p:sldId id="310" r:id="rId21"/>
    <p:sldId id="278" r:id="rId22"/>
  </p:sldIdLst>
  <p:sldSz cx="9144000" cy="5143500" type="screen16x9"/>
  <p:notesSz cx="6858000" cy="9144000"/>
  <p:embeddedFontLst>
    <p:embeddedFont>
      <p:font typeface="Amatic SC" panose="020B0604020202020204" charset="-79"/>
      <p:regular r:id="rId24"/>
      <p:bold r:id="rId25"/>
    </p:embeddedFont>
    <p:embeddedFont>
      <p:font typeface="Nunito" panose="020B0604020202020204" charset="0"/>
      <p:regular r:id="rId26"/>
      <p:bold r:id="rId27"/>
      <p:italic r:id="rId28"/>
      <p:boldItalic r:id="rId29"/>
    </p:embeddedFont>
    <p:embeddedFont>
      <p:font typeface="Nunito SemiBold"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0C35A8-31EE-4B06-98D1-F3640B604409}">
  <a:tblStyle styleId="{2C0C35A8-31EE-4B06-98D1-F3640B6044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2D37EB-A914-4A42-9CBE-EA1083F15C1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showGuides="1">
      <p:cViewPr varScale="1">
        <p:scale>
          <a:sx n="108" d="100"/>
          <a:sy n="108" d="100"/>
        </p:scale>
        <p:origin x="82" y="18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37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007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66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425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127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38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94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20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34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05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782225" y="778096"/>
            <a:ext cx="7579546" cy="3864638"/>
          </a:xfrm>
          <a:custGeom>
            <a:avLst/>
            <a:gdLst/>
            <a:ahLst/>
            <a:cxnLst/>
            <a:rect l="l" t="t" r="r" b="b"/>
            <a:pathLst>
              <a:path w="3592202" h="1831582" extrusionOk="0">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60343" y="542436"/>
            <a:ext cx="814257" cy="1022479"/>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121968" y="821005"/>
            <a:ext cx="185720" cy="33582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2947917" y="505266"/>
            <a:ext cx="831121" cy="96144"/>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868218" y="487291"/>
            <a:ext cx="278364" cy="43099"/>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3549755" y="4514760"/>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925109" y="4621068"/>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lvl1pPr lvl="0" algn="ctr" rtl="0">
              <a:spcBef>
                <a:spcPts val="0"/>
              </a:spcBef>
              <a:spcAft>
                <a:spcPts val="0"/>
              </a:spcAft>
              <a:buSzPts val="6800"/>
              <a:buNone/>
              <a:defRPr sz="6800"/>
            </a:lvl1pPr>
            <a:lvl2pPr lvl="1" algn="ctr" rtl="0">
              <a:spcBef>
                <a:spcPts val="0"/>
              </a:spcBef>
              <a:spcAft>
                <a:spcPts val="0"/>
              </a:spcAft>
              <a:buSzPts val="6800"/>
              <a:buNone/>
              <a:defRPr sz="6800"/>
            </a:lvl2pPr>
            <a:lvl3pPr lvl="2" algn="ctr" rtl="0">
              <a:spcBef>
                <a:spcPts val="0"/>
              </a:spcBef>
              <a:spcAft>
                <a:spcPts val="0"/>
              </a:spcAft>
              <a:buSzPts val="6800"/>
              <a:buNone/>
              <a:defRPr sz="6800"/>
            </a:lvl3pPr>
            <a:lvl4pPr lvl="3" algn="ctr" rtl="0">
              <a:spcBef>
                <a:spcPts val="0"/>
              </a:spcBef>
              <a:spcAft>
                <a:spcPts val="0"/>
              </a:spcAft>
              <a:buSzPts val="6800"/>
              <a:buNone/>
              <a:defRPr sz="6800"/>
            </a:lvl4pPr>
            <a:lvl5pPr lvl="4" algn="ctr" rtl="0">
              <a:spcBef>
                <a:spcPts val="0"/>
              </a:spcBef>
              <a:spcAft>
                <a:spcPts val="0"/>
              </a:spcAft>
              <a:buSzPts val="6800"/>
              <a:buNone/>
              <a:defRPr sz="6800"/>
            </a:lvl5pPr>
            <a:lvl6pPr lvl="5" algn="ctr" rtl="0">
              <a:spcBef>
                <a:spcPts val="0"/>
              </a:spcBef>
              <a:spcAft>
                <a:spcPts val="0"/>
              </a:spcAft>
              <a:buSzPts val="6800"/>
              <a:buNone/>
              <a:defRPr sz="6800"/>
            </a:lvl6pPr>
            <a:lvl7pPr lvl="6" algn="ctr" rtl="0">
              <a:spcBef>
                <a:spcPts val="0"/>
              </a:spcBef>
              <a:spcAft>
                <a:spcPts val="0"/>
              </a:spcAft>
              <a:buSzPts val="6800"/>
              <a:buNone/>
              <a:defRPr sz="6800"/>
            </a:lvl7pPr>
            <a:lvl8pPr lvl="7" algn="ctr" rtl="0">
              <a:spcBef>
                <a:spcPts val="0"/>
              </a:spcBef>
              <a:spcAft>
                <a:spcPts val="0"/>
              </a:spcAft>
              <a:buSzPts val="6800"/>
              <a:buNone/>
              <a:defRPr sz="6800"/>
            </a:lvl8pPr>
            <a:lvl9pPr lvl="8" algn="ctr" rtl="0">
              <a:spcBef>
                <a:spcPts val="0"/>
              </a:spcBef>
              <a:spcAft>
                <a:spcPts val="0"/>
              </a:spcAft>
              <a:buSzPts val="6800"/>
              <a:buNone/>
              <a:defRPr sz="6800"/>
            </a:lvl9pPr>
          </a:lstStyle>
          <a:p>
            <a:endParaRPr/>
          </a:p>
        </p:txBody>
      </p:sp>
      <p:sp>
        <p:nvSpPr>
          <p:cNvPr id="19" name="Google Shape;19;p2"/>
          <p:cNvSpPr/>
          <p:nvPr/>
        </p:nvSpPr>
        <p:spPr>
          <a:xfrm rot="-871776">
            <a:off x="594544" y="662599"/>
            <a:ext cx="1234918" cy="1390637"/>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5400000">
            <a:off x="546000" y="3237680"/>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rot="1737742">
            <a:off x="7950210" y="3938411"/>
            <a:ext cx="211749" cy="2681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3"/>
          <p:cNvSpPr/>
          <p:nvPr/>
        </p:nvSpPr>
        <p:spPr>
          <a:xfrm rot="-898861">
            <a:off x="739797" y="433628"/>
            <a:ext cx="1461825" cy="1605908"/>
          </a:xfrm>
          <a:custGeom>
            <a:avLst/>
            <a:gdLst/>
            <a:ahLst/>
            <a:cxnLst/>
            <a:rect l="l" t="t" r="r" b="b"/>
            <a:pathLst>
              <a:path w="462239" h="507799" extrusionOk="0">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txBox="1">
            <a:spLocks noGrp="1"/>
          </p:cNvSpPr>
          <p:nvPr>
            <p:ph type="ctrTitle"/>
          </p:nvPr>
        </p:nvSpPr>
        <p:spPr>
          <a:xfrm>
            <a:off x="1773500" y="1980025"/>
            <a:ext cx="5597100" cy="6711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 name="Google Shape;25;p3"/>
          <p:cNvSpPr txBox="1">
            <a:spLocks noGrp="1"/>
          </p:cNvSpPr>
          <p:nvPr>
            <p:ph type="subTitle" idx="1"/>
          </p:nvPr>
        </p:nvSpPr>
        <p:spPr>
          <a:xfrm>
            <a:off x="1773500" y="2664426"/>
            <a:ext cx="5597100" cy="386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2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
        <p:nvSpPr>
          <p:cNvPr id="26" name="Google Shape;26;p3"/>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rot="4673461">
            <a:off x="7546626" y="3625444"/>
            <a:ext cx="814039" cy="102220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rot="4673461">
            <a:off x="7996900" y="4294821"/>
            <a:ext cx="185670" cy="33573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rot="-5167633">
            <a:off x="338201" y="3492220"/>
            <a:ext cx="831049" cy="96136"/>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rot="-5167633">
            <a:off x="614037" y="2873277"/>
            <a:ext cx="278340" cy="43095"/>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5262249" y="46224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2829661" y="4511611"/>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4309554" y="454497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7710737" y="66712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865454" y="61702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6"/>
        <p:cNvGrpSpPr/>
        <p:nvPr/>
      </p:nvGrpSpPr>
      <p:grpSpPr>
        <a:xfrm>
          <a:off x="0" y="0"/>
          <a:ext cx="0" cy="0"/>
          <a:chOff x="0" y="0"/>
          <a:chExt cx="0" cy="0"/>
        </a:xfrm>
      </p:grpSpPr>
      <p:sp>
        <p:nvSpPr>
          <p:cNvPr id="37" name="Google Shape;37;p4"/>
          <p:cNvSpPr/>
          <p:nvPr/>
        </p:nvSpPr>
        <p:spPr>
          <a:xfrm>
            <a:off x="1711339" y="1054787"/>
            <a:ext cx="2954" cy="1397"/>
          </a:xfrm>
          <a:custGeom>
            <a:avLst/>
            <a:gdLst/>
            <a:ahLst/>
            <a:cxnLst/>
            <a:rect l="l" t="t" r="r" b="b"/>
            <a:pathLst>
              <a:path w="1400" h="662" extrusionOk="0">
                <a:moveTo>
                  <a:pt x="0" y="663"/>
                </a:moveTo>
                <a:cubicBezTo>
                  <a:pt x="2192" y="-368"/>
                  <a:pt x="1513" y="-61"/>
                  <a:pt x="0" y="6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89941" y="506013"/>
            <a:ext cx="7919231" cy="4371184"/>
          </a:xfrm>
          <a:custGeom>
            <a:avLst/>
            <a:gdLst/>
            <a:ahLst/>
            <a:cxnLst/>
            <a:rect l="l" t="t" r="r" b="b"/>
            <a:pathLst>
              <a:path w="3753190" h="2071651" extrusionOk="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529421" y="349800"/>
            <a:ext cx="8062595" cy="4512254"/>
          </a:xfrm>
          <a:custGeom>
            <a:avLst/>
            <a:gdLst/>
            <a:ahLst/>
            <a:cxnLst/>
            <a:rect l="l" t="t" r="r" b="b"/>
            <a:pathLst>
              <a:path w="3821135" h="2138509" extrusionOk="0">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 name="Google Shape;40;p4"/>
          <p:cNvGrpSpPr/>
          <p:nvPr/>
        </p:nvGrpSpPr>
        <p:grpSpPr>
          <a:xfrm>
            <a:off x="550224" y="368620"/>
            <a:ext cx="878229" cy="627539"/>
            <a:chOff x="550224" y="368620"/>
            <a:chExt cx="878229" cy="627539"/>
          </a:xfrm>
        </p:grpSpPr>
        <p:sp>
          <p:nvSpPr>
            <p:cNvPr id="41" name="Google Shape;41;p4"/>
            <p:cNvSpPr/>
            <p:nvPr/>
          </p:nvSpPr>
          <p:spPr>
            <a:xfrm>
              <a:off x="550224" y="368620"/>
              <a:ext cx="430805" cy="627539"/>
            </a:xfrm>
            <a:custGeom>
              <a:avLst/>
              <a:gdLst/>
              <a:ahLst/>
              <a:cxnLst/>
              <a:rect l="l" t="t" r="r" b="b"/>
              <a:pathLst>
                <a:path w="204173" h="297412" extrusionOk="0">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1007307" y="372376"/>
              <a:ext cx="421145" cy="613504"/>
            </a:xfrm>
            <a:custGeom>
              <a:avLst/>
              <a:gdLst/>
              <a:ahLst/>
              <a:cxnLst/>
              <a:rect l="l" t="t" r="r" b="b"/>
              <a:pathLst>
                <a:path w="199595" h="290760" extrusionOk="0">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1305031" y="475050"/>
              <a:ext cx="59409" cy="175613"/>
            </a:xfrm>
            <a:custGeom>
              <a:avLst/>
              <a:gdLst/>
              <a:ahLst/>
              <a:cxnLst/>
              <a:rect l="l" t="t" r="r" b="b"/>
              <a:pathLst>
                <a:path w="28156" h="83229" extrusionOk="0">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1260832" y="642594"/>
              <a:ext cx="30076" cy="31226"/>
            </a:xfrm>
            <a:custGeom>
              <a:avLst/>
              <a:gdLst/>
              <a:ahLst/>
              <a:cxnLst/>
              <a:rect l="l" t="t" r="r" b="b"/>
              <a:pathLst>
                <a:path w="14254" h="14799" extrusionOk="0">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611671" y="601479"/>
              <a:ext cx="103968" cy="202921"/>
            </a:xfrm>
            <a:custGeom>
              <a:avLst/>
              <a:gdLst/>
              <a:ahLst/>
              <a:cxnLst/>
              <a:rect l="l" t="t" r="r" b="b"/>
              <a:pathLst>
                <a:path w="49274" h="96171" extrusionOk="0">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 name="Google Shape;46;p4"/>
          <p:cNvSpPr txBox="1">
            <a:spLocks noGrp="1"/>
          </p:cNvSpPr>
          <p:nvPr>
            <p:ph type="body" idx="1"/>
          </p:nvPr>
        </p:nvSpPr>
        <p:spPr>
          <a:xfrm>
            <a:off x="1714300" y="1186825"/>
            <a:ext cx="5715300" cy="276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Nunito SemiBold"/>
              <a:buChar char="✗"/>
              <a:defRPr sz="2800">
                <a:latin typeface="Nunito SemiBold"/>
                <a:ea typeface="Nunito SemiBold"/>
                <a:cs typeface="Nunito SemiBold"/>
                <a:sym typeface="Nunito SemiBold"/>
              </a:defRPr>
            </a:lvl1pPr>
            <a:lvl2pPr marL="914400" lvl="1"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2pPr>
            <a:lvl3pPr marL="1371600" lvl="2"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3pPr>
            <a:lvl4pPr marL="1828800" lvl="3"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4pPr>
            <a:lvl5pPr marL="2286000" lvl="4"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5pPr>
            <a:lvl6pPr marL="2743200" lvl="5"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6pPr>
            <a:lvl7pPr marL="3200400" lvl="6"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7pPr>
            <a:lvl8pPr marL="3657600" lvl="7"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8pPr>
            <a:lvl9pPr marL="4114800" lvl="8" indent="-406400" algn="ctr" rtl="0">
              <a:spcBef>
                <a:spcPts val="1000"/>
              </a:spcBef>
              <a:spcAft>
                <a:spcPts val="1000"/>
              </a:spcAft>
              <a:buSzPts val="2800"/>
              <a:buFont typeface="Nunito SemiBold"/>
              <a:buChar char="■"/>
              <a:defRPr sz="2800">
                <a:latin typeface="Nunito SemiBold"/>
                <a:ea typeface="Nunito SemiBold"/>
                <a:cs typeface="Nunito SemiBold"/>
                <a:sym typeface="Nunito SemiBold"/>
              </a:defRPr>
            </a:lvl9pPr>
          </a:lstStyle>
          <a:p>
            <a:endParaRPr/>
          </a:p>
        </p:txBody>
      </p:sp>
      <p:sp>
        <p:nvSpPr>
          <p:cNvPr id="47" name="Google Shape;47;p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4"/>
          <p:cNvSpPr/>
          <p:nvPr/>
        </p:nvSpPr>
        <p:spPr>
          <a:xfrm rot="-10653455">
            <a:off x="308904" y="3412015"/>
            <a:ext cx="814998" cy="1023408"/>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4"/>
          <p:cNvSpPr/>
          <p:nvPr/>
        </p:nvSpPr>
        <p:spPr>
          <a:xfrm rot="5624237">
            <a:off x="8289671" y="2866841"/>
            <a:ext cx="540119" cy="264234"/>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4"/>
          <p:cNvSpPr/>
          <p:nvPr/>
        </p:nvSpPr>
        <p:spPr>
          <a:xfrm rot="5400000">
            <a:off x="6259143" y="-119213"/>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4"/>
          <p:cNvSpPr/>
          <p:nvPr/>
        </p:nvSpPr>
        <p:spPr>
          <a:xfrm rot="5400000">
            <a:off x="6459663" y="73310"/>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flipH="1">
            <a:off x="486100" y="253760"/>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flipH="1">
            <a:off x="509560" y="230637"/>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4"/>
        <p:cNvGrpSpPr/>
        <p:nvPr/>
      </p:nvGrpSpPr>
      <p:grpSpPr>
        <a:xfrm>
          <a:off x="0" y="0"/>
          <a:ext cx="0" cy="0"/>
          <a:chOff x="0" y="0"/>
          <a:chExt cx="0" cy="0"/>
        </a:xfrm>
      </p:grpSpPr>
      <p:sp>
        <p:nvSpPr>
          <p:cNvPr id="55" name="Google Shape;55;p5"/>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5"/>
          <p:cNvSpPr txBox="1">
            <a:spLocks noGrp="1"/>
          </p:cNvSpPr>
          <p:nvPr>
            <p:ph type="body" idx="1"/>
          </p:nvPr>
        </p:nvSpPr>
        <p:spPr>
          <a:xfrm>
            <a:off x="1188175" y="1506350"/>
            <a:ext cx="6426300" cy="28404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60" name="Google Shape;60;p5"/>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5"/>
          <p:cNvSpPr/>
          <p:nvPr/>
        </p:nvSpPr>
        <p:spPr>
          <a:xfrm>
            <a:off x="3215361" y="371192"/>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4695254" y="40455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a:off x="8578274" y="29574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5"/>
          <p:cNvSpPr/>
          <p:nvPr/>
        </p:nvSpPr>
        <p:spPr>
          <a:xfrm>
            <a:off x="4853896" y="460730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5"/>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half">
  <p:cSld name="TITLE_AND_BODY_1">
    <p:spTree>
      <p:nvGrpSpPr>
        <p:cNvPr id="1" name="Shape 68"/>
        <p:cNvGrpSpPr/>
        <p:nvPr/>
      </p:nvGrpSpPr>
      <p:grpSpPr>
        <a:xfrm>
          <a:off x="0" y="0"/>
          <a:ext cx="0" cy="0"/>
          <a:chOff x="0" y="0"/>
          <a:chExt cx="0" cy="0"/>
        </a:xfrm>
      </p:grpSpPr>
      <p:sp>
        <p:nvSpPr>
          <p:cNvPr id="69" name="Google Shape;69;p6"/>
          <p:cNvSpPr/>
          <p:nvPr/>
        </p:nvSpPr>
        <p:spPr>
          <a:xfrm>
            <a:off x="0" y="0"/>
            <a:ext cx="9144000" cy="51435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10800000">
            <a:off x="478120" y="499499"/>
            <a:ext cx="3891580" cy="4389451"/>
          </a:xfrm>
          <a:custGeom>
            <a:avLst/>
            <a:gdLst/>
            <a:ahLst/>
            <a:cxnLst/>
            <a:rect l="l" t="t" r="r" b="b"/>
            <a:pathLst>
              <a:path w="873041" h="513236" extrusionOk="0">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6"/>
          <p:cNvSpPr/>
          <p:nvPr/>
        </p:nvSpPr>
        <p:spPr>
          <a:xfrm>
            <a:off x="359638" y="371200"/>
            <a:ext cx="3869146" cy="4400299"/>
          </a:xfrm>
          <a:custGeom>
            <a:avLst/>
            <a:gdLst/>
            <a:ahLst/>
            <a:cxnLst/>
            <a:rect l="l" t="t" r="r" b="b"/>
            <a:pathLst>
              <a:path w="1717712" h="1953518" extrusionOk="0">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6"/>
          <p:cNvSpPr txBox="1">
            <a:spLocks noGrp="1"/>
          </p:cNvSpPr>
          <p:nvPr>
            <p:ph type="title"/>
          </p:nvPr>
        </p:nvSpPr>
        <p:spPr>
          <a:xfrm>
            <a:off x="883375" y="1004988"/>
            <a:ext cx="2879400" cy="9519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3" name="Google Shape;73;p6"/>
          <p:cNvSpPr txBox="1">
            <a:spLocks noGrp="1"/>
          </p:cNvSpPr>
          <p:nvPr>
            <p:ph type="body" idx="1"/>
          </p:nvPr>
        </p:nvSpPr>
        <p:spPr>
          <a:xfrm>
            <a:off x="883525" y="2078413"/>
            <a:ext cx="2879400" cy="2060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74" name="Google Shape;74;p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6"/>
          <p:cNvSpPr/>
          <p:nvPr/>
        </p:nvSpPr>
        <p:spPr>
          <a:xfrm rot="5400000">
            <a:off x="3614542" y="2581686"/>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6"/>
          <p:cNvSpPr/>
          <p:nvPr/>
        </p:nvSpPr>
        <p:spPr>
          <a:xfrm rot="5400000">
            <a:off x="4155556" y="352287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6"/>
          <p:cNvSpPr/>
          <p:nvPr/>
        </p:nvSpPr>
        <p:spPr>
          <a:xfrm rot="10800000">
            <a:off x="542537" y="4490175"/>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6"/>
          <p:cNvSpPr/>
          <p:nvPr/>
        </p:nvSpPr>
        <p:spPr>
          <a:xfrm rot="5130764">
            <a:off x="247642" y="411835"/>
            <a:ext cx="745888" cy="775329"/>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2994774" y="30055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1495696" y="462807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rot="10800000">
            <a:off x="545766" y="4680253"/>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2"/>
        <p:cNvGrpSpPr/>
        <p:nvPr/>
      </p:nvGrpSpPr>
      <p:grpSpPr>
        <a:xfrm>
          <a:off x="0" y="0"/>
          <a:ext cx="0" cy="0"/>
          <a:chOff x="0" y="0"/>
          <a:chExt cx="0" cy="0"/>
        </a:xfrm>
      </p:grpSpPr>
      <p:sp>
        <p:nvSpPr>
          <p:cNvPr id="83" name="Google Shape;83;p7"/>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7"/>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7"/>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7"/>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7" name="Google Shape;87;p7"/>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8" name="Google Shape;88;p7"/>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9" name="Google Shape;89;p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7"/>
          <p:cNvSpPr/>
          <p:nvPr/>
        </p:nvSpPr>
        <p:spPr>
          <a:xfrm>
            <a:off x="8138824" y="237026"/>
            <a:ext cx="739006" cy="92798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8547668" y="2847045"/>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7"/>
          <p:cNvSpPr/>
          <p:nvPr/>
        </p:nvSpPr>
        <p:spPr>
          <a:xfrm>
            <a:off x="4426766" y="47247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7"/>
          <p:cNvSpPr/>
          <p:nvPr/>
        </p:nvSpPr>
        <p:spPr>
          <a:xfrm>
            <a:off x="5368771" y="47555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7"/>
          <p:cNvSpPr/>
          <p:nvPr/>
        </p:nvSpPr>
        <p:spPr>
          <a:xfrm>
            <a:off x="5538652" y="47551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7"/>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7"/>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9"/>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9"/>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9"/>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9" name="Google Shape;119;p9"/>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9"/>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9"/>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9"/>
          <p:cNvSpPr/>
          <p:nvPr/>
        </p:nvSpPr>
        <p:spPr>
          <a:xfrm>
            <a:off x="2910561" y="377935"/>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9"/>
          <p:cNvSpPr/>
          <p:nvPr/>
        </p:nvSpPr>
        <p:spPr>
          <a:xfrm>
            <a:off x="4390454" y="411302"/>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9"/>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9"/>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9"/>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9"/>
          <p:cNvSpPr/>
          <p:nvPr/>
        </p:nvSpPr>
        <p:spPr>
          <a:xfrm>
            <a:off x="8624662" y="175710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9"/>
          <p:cNvSpPr/>
          <p:nvPr/>
        </p:nvSpPr>
        <p:spPr>
          <a:xfrm>
            <a:off x="4654424" y="455549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Half">
  <p:cSld name="BLANK_1_1">
    <p:bg>
      <p:bgPr>
        <a:solidFill>
          <a:schemeClr val="lt1"/>
        </a:solidFill>
        <a:effectLst/>
      </p:bgPr>
    </p:bg>
    <p:spTree>
      <p:nvGrpSpPr>
        <p:cNvPr id="1" name="Shape 166"/>
        <p:cNvGrpSpPr/>
        <p:nvPr/>
      </p:nvGrpSpPr>
      <p:grpSpPr>
        <a:xfrm>
          <a:off x="0" y="0"/>
          <a:ext cx="0" cy="0"/>
          <a:chOff x="0" y="0"/>
          <a:chExt cx="0" cy="0"/>
        </a:xfrm>
      </p:grpSpPr>
      <p:sp>
        <p:nvSpPr>
          <p:cNvPr id="167" name="Google Shape;167;p13"/>
          <p:cNvSpPr/>
          <p:nvPr/>
        </p:nvSpPr>
        <p:spPr>
          <a:xfrm rot="-1760302">
            <a:off x="4588400" y="637136"/>
            <a:ext cx="4206636" cy="4111947"/>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69" name="Google Shape;169;p13"/>
          <p:cNvGrpSpPr/>
          <p:nvPr/>
        </p:nvGrpSpPr>
        <p:grpSpPr>
          <a:xfrm>
            <a:off x="4377287" y="431563"/>
            <a:ext cx="4360802" cy="4280374"/>
            <a:chOff x="576654" y="555403"/>
            <a:chExt cx="3865959" cy="3794658"/>
          </a:xfrm>
        </p:grpSpPr>
        <p:sp>
          <p:nvSpPr>
            <p:cNvPr id="170" name="Google Shape;170;p13"/>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175;p13"/>
          <p:cNvSpPr/>
          <p:nvPr/>
        </p:nvSpPr>
        <p:spPr>
          <a:xfrm rot="2700000">
            <a:off x="4969709" y="954676"/>
            <a:ext cx="200969" cy="172851"/>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3"/>
          <p:cNvSpPr/>
          <p:nvPr/>
        </p:nvSpPr>
        <p:spPr>
          <a:xfrm rot="8434612">
            <a:off x="7810734" y="3959265"/>
            <a:ext cx="540275" cy="264310"/>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CUSTOM_4">
    <p:spTree>
      <p:nvGrpSpPr>
        <p:cNvPr id="1" name="Shape 177"/>
        <p:cNvGrpSpPr/>
        <p:nvPr/>
      </p:nvGrpSpPr>
      <p:grpSpPr>
        <a:xfrm>
          <a:off x="0" y="0"/>
          <a:ext cx="0" cy="0"/>
          <a:chOff x="0" y="0"/>
          <a:chExt cx="0" cy="0"/>
        </a:xfrm>
      </p:grpSpPr>
      <p:sp>
        <p:nvSpPr>
          <p:cNvPr id="178" name="Google Shape;178;p1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1pPr>
            <a:lvl2pPr lvl="1"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2pPr>
            <a:lvl3pPr lvl="2"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3pPr>
            <a:lvl4pPr lvl="3"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4pPr>
            <a:lvl5pPr lvl="4"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5pPr>
            <a:lvl6pPr lvl="5"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6pPr>
            <a:lvl7pPr lvl="6"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7pPr>
            <a:lvl8pPr lvl="7"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8pPr>
            <a:lvl9pPr lvl="8"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88175" y="1506350"/>
            <a:ext cx="6426300" cy="2840400"/>
          </a:xfrm>
          <a:prstGeom prst="rect">
            <a:avLst/>
          </a:prstGeom>
          <a:noFill/>
          <a:ln>
            <a:noFill/>
          </a:ln>
        </p:spPr>
        <p:txBody>
          <a:bodyPr spcFirstLastPara="1" wrap="square" lIns="0" tIns="0" rIns="0" bIns="0" anchor="t" anchorCtr="0">
            <a:noAutofit/>
          </a:bodyPr>
          <a:lstStyle>
            <a:lvl1pPr marL="457200" lvl="0" indent="-368300" rtl="0">
              <a:lnSpc>
                <a:spcPct val="100000"/>
              </a:lnSpc>
              <a:spcBef>
                <a:spcPts val="0"/>
              </a:spcBef>
              <a:spcAft>
                <a:spcPts val="0"/>
              </a:spcAft>
              <a:buClr>
                <a:schemeClr val="accent1"/>
              </a:buClr>
              <a:buSzPts val="2200"/>
              <a:buFont typeface="Nunito"/>
              <a:buChar char="✗"/>
              <a:defRPr sz="2200">
                <a:solidFill>
                  <a:schemeClr val="dk1"/>
                </a:solidFill>
                <a:latin typeface="Nunito"/>
                <a:ea typeface="Nunito"/>
                <a:cs typeface="Nunito"/>
                <a:sym typeface="Nunito"/>
              </a:defRPr>
            </a:lvl1pPr>
            <a:lvl2pPr marL="914400" lvl="1" indent="-368300" rtl="0">
              <a:lnSpc>
                <a:spcPct val="100000"/>
              </a:lnSpc>
              <a:spcBef>
                <a:spcPts val="1000"/>
              </a:spcBef>
              <a:spcAft>
                <a:spcPts val="0"/>
              </a:spcAft>
              <a:buClr>
                <a:schemeClr val="dk2"/>
              </a:buClr>
              <a:buSzPts val="2200"/>
              <a:buFont typeface="Nunito"/>
              <a:buChar char="✗"/>
              <a:defRPr sz="2200">
                <a:solidFill>
                  <a:schemeClr val="dk1"/>
                </a:solidFill>
                <a:latin typeface="Nunito"/>
                <a:ea typeface="Nunito"/>
                <a:cs typeface="Nunito"/>
                <a:sym typeface="Nunito"/>
              </a:defRPr>
            </a:lvl2pPr>
            <a:lvl3pPr marL="1371600" lvl="2"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3pPr>
            <a:lvl4pPr marL="1828800" lvl="3"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4pPr>
            <a:lvl5pPr marL="2286000" lvl="4"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5pPr>
            <a:lvl6pPr marL="2743200" lvl="5"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6pPr>
            <a:lvl7pPr marL="3200400" lvl="6"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7pPr>
            <a:lvl8pPr marL="3657600" lvl="7"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8pPr>
            <a:lvl9pPr marL="4114800" lvl="8" indent="-368300" rtl="0">
              <a:lnSpc>
                <a:spcPct val="100000"/>
              </a:lnSpc>
              <a:spcBef>
                <a:spcPts val="1000"/>
              </a:spcBef>
              <a:spcAft>
                <a:spcPts val="1000"/>
              </a:spcAft>
              <a:buClr>
                <a:schemeClr val="dk1"/>
              </a:buClr>
              <a:buSzPts val="2200"/>
              <a:buFont typeface="Nunito"/>
              <a:buChar char="■"/>
              <a:defRPr sz="22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lvl="0" algn="r" rtl="0">
              <a:buNone/>
              <a:defRPr sz="1500" b="1">
                <a:solidFill>
                  <a:schemeClr val="dk2"/>
                </a:solidFill>
                <a:latin typeface="Amatic SC"/>
                <a:ea typeface="Amatic SC"/>
                <a:cs typeface="Amatic SC"/>
                <a:sym typeface="Amatic SC"/>
              </a:defRPr>
            </a:lvl1pPr>
            <a:lvl2pPr lvl="1" algn="r" rtl="0">
              <a:buNone/>
              <a:defRPr sz="1500" b="1">
                <a:solidFill>
                  <a:schemeClr val="dk2"/>
                </a:solidFill>
                <a:latin typeface="Amatic SC"/>
                <a:ea typeface="Amatic SC"/>
                <a:cs typeface="Amatic SC"/>
                <a:sym typeface="Amatic SC"/>
              </a:defRPr>
            </a:lvl2pPr>
            <a:lvl3pPr lvl="2" algn="r" rtl="0">
              <a:buNone/>
              <a:defRPr sz="1500" b="1">
                <a:solidFill>
                  <a:schemeClr val="dk2"/>
                </a:solidFill>
                <a:latin typeface="Amatic SC"/>
                <a:ea typeface="Amatic SC"/>
                <a:cs typeface="Amatic SC"/>
                <a:sym typeface="Amatic SC"/>
              </a:defRPr>
            </a:lvl3pPr>
            <a:lvl4pPr lvl="3" algn="r" rtl="0">
              <a:buNone/>
              <a:defRPr sz="1500" b="1">
                <a:solidFill>
                  <a:schemeClr val="dk2"/>
                </a:solidFill>
                <a:latin typeface="Amatic SC"/>
                <a:ea typeface="Amatic SC"/>
                <a:cs typeface="Amatic SC"/>
                <a:sym typeface="Amatic SC"/>
              </a:defRPr>
            </a:lvl4pPr>
            <a:lvl5pPr lvl="4" algn="r" rtl="0">
              <a:buNone/>
              <a:defRPr sz="1500" b="1">
                <a:solidFill>
                  <a:schemeClr val="dk2"/>
                </a:solidFill>
                <a:latin typeface="Amatic SC"/>
                <a:ea typeface="Amatic SC"/>
                <a:cs typeface="Amatic SC"/>
                <a:sym typeface="Amatic SC"/>
              </a:defRPr>
            </a:lvl5pPr>
            <a:lvl6pPr lvl="5" algn="r" rtl="0">
              <a:buNone/>
              <a:defRPr sz="1500" b="1">
                <a:solidFill>
                  <a:schemeClr val="dk2"/>
                </a:solidFill>
                <a:latin typeface="Amatic SC"/>
                <a:ea typeface="Amatic SC"/>
                <a:cs typeface="Amatic SC"/>
                <a:sym typeface="Amatic SC"/>
              </a:defRPr>
            </a:lvl6pPr>
            <a:lvl7pPr lvl="6" algn="r" rtl="0">
              <a:buNone/>
              <a:defRPr sz="1500" b="1">
                <a:solidFill>
                  <a:schemeClr val="dk2"/>
                </a:solidFill>
                <a:latin typeface="Amatic SC"/>
                <a:ea typeface="Amatic SC"/>
                <a:cs typeface="Amatic SC"/>
                <a:sym typeface="Amatic SC"/>
              </a:defRPr>
            </a:lvl7pPr>
            <a:lvl8pPr lvl="7" algn="r" rtl="0">
              <a:buNone/>
              <a:defRPr sz="1500" b="1">
                <a:solidFill>
                  <a:schemeClr val="dk2"/>
                </a:solidFill>
                <a:latin typeface="Amatic SC"/>
                <a:ea typeface="Amatic SC"/>
                <a:cs typeface="Amatic SC"/>
                <a:sym typeface="Amatic SC"/>
              </a:defRPr>
            </a:lvl8pPr>
            <a:lvl9pPr lvl="8" algn="r" rtl="0">
              <a:buNone/>
              <a:defRPr sz="1500" b="1">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9"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509760" y="1731475"/>
            <a:ext cx="6262640" cy="214710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600" dirty="0"/>
              <a:t>find the truth</a:t>
            </a:r>
            <a:endParaRPr sz="9600" dirty="0"/>
          </a:p>
        </p:txBody>
      </p:sp>
      <p:sp>
        <p:nvSpPr>
          <p:cNvPr id="2" name="TextBox 1">
            <a:extLst>
              <a:ext uri="{FF2B5EF4-FFF2-40B4-BE49-F238E27FC236}">
                <a16:creationId xmlns:a16="http://schemas.microsoft.com/office/drawing/2014/main" id="{59C769E9-3A74-4CE5-9AD7-314B09D42758}"/>
              </a:ext>
            </a:extLst>
          </p:cNvPr>
          <p:cNvSpPr txBox="1"/>
          <p:nvPr/>
        </p:nvSpPr>
        <p:spPr>
          <a:xfrm>
            <a:off x="2703540" y="1264920"/>
            <a:ext cx="3736920" cy="584775"/>
          </a:xfrm>
          <a:prstGeom prst="rect">
            <a:avLst/>
          </a:prstGeom>
          <a:noFill/>
        </p:spPr>
        <p:txBody>
          <a:bodyPr wrap="none" rtlCol="0">
            <a:spAutoFit/>
          </a:bodyPr>
          <a:lstStyle/>
          <a:p>
            <a:r>
              <a:rPr lang="en-US" sz="3200" b="1" dirty="0" err="1">
                <a:solidFill>
                  <a:schemeClr val="dk1"/>
                </a:solidFill>
                <a:latin typeface="Amatic SC"/>
                <a:cs typeface="Amatic SC"/>
                <a:sym typeface="Amatic SC"/>
              </a:rPr>
              <a:t>Dự</a:t>
            </a:r>
            <a:r>
              <a:rPr lang="en-US" sz="3200" b="1" dirty="0">
                <a:solidFill>
                  <a:schemeClr val="dk1"/>
                </a:solidFill>
                <a:latin typeface="Amatic SC"/>
                <a:cs typeface="Amatic SC"/>
                <a:sym typeface="Amatic SC"/>
              </a:rPr>
              <a:t> </a:t>
            </a:r>
            <a:r>
              <a:rPr lang="en-US" sz="3200" b="1" dirty="0" err="1">
                <a:solidFill>
                  <a:schemeClr val="dk1"/>
                </a:solidFill>
                <a:latin typeface="Amatic SC"/>
                <a:cs typeface="Amatic SC"/>
                <a:sym typeface="Amatic SC"/>
              </a:rPr>
              <a:t>án</a:t>
            </a:r>
            <a:r>
              <a:rPr lang="en-US" sz="3200" b="1" dirty="0">
                <a:solidFill>
                  <a:schemeClr val="dk1"/>
                </a:solidFill>
                <a:latin typeface="Amatic SC"/>
                <a:cs typeface="Amatic SC"/>
                <a:sym typeface="Amatic SC"/>
              </a:rPr>
              <a:t> </a:t>
            </a:r>
            <a:r>
              <a:rPr lang="en-US" sz="3200" b="1" dirty="0" err="1">
                <a:solidFill>
                  <a:schemeClr val="dk1"/>
                </a:solidFill>
                <a:latin typeface="Amatic SC"/>
                <a:cs typeface="Amatic SC"/>
                <a:sym typeface="Amatic SC"/>
              </a:rPr>
              <a:t>lập</a:t>
            </a:r>
            <a:r>
              <a:rPr lang="en-US" sz="3200" b="1" dirty="0">
                <a:solidFill>
                  <a:schemeClr val="dk1"/>
                </a:solidFill>
                <a:latin typeface="Amatic SC"/>
                <a:cs typeface="Amatic SC"/>
                <a:sym typeface="Amatic SC"/>
              </a:rPr>
              <a:t> </a:t>
            </a:r>
            <a:r>
              <a:rPr lang="en-US" sz="3200" b="1" dirty="0" err="1">
                <a:solidFill>
                  <a:schemeClr val="dk1"/>
                </a:solidFill>
                <a:latin typeface="Amatic SC"/>
                <a:cs typeface="Amatic SC"/>
                <a:sym typeface="Amatic SC"/>
              </a:rPr>
              <a:t>trình</a:t>
            </a:r>
            <a:r>
              <a:rPr lang="en-US" sz="3200" b="1" dirty="0">
                <a:solidFill>
                  <a:schemeClr val="dk1"/>
                </a:solidFill>
                <a:latin typeface="Amatic SC"/>
                <a:cs typeface="Amatic SC"/>
                <a:sym typeface="Amatic SC"/>
              </a:rPr>
              <a:t> game </a:t>
            </a:r>
            <a:r>
              <a:rPr lang="en-US" sz="3200" b="1" dirty="0" err="1">
                <a:solidFill>
                  <a:schemeClr val="dk1"/>
                </a:solidFill>
                <a:latin typeface="Amatic SC"/>
                <a:cs typeface="Amatic SC"/>
                <a:sym typeface="Amatic SC"/>
              </a:rPr>
              <a:t>nhóm</a:t>
            </a:r>
            <a:r>
              <a:rPr lang="en-US" sz="3200" b="1" dirty="0">
                <a:solidFill>
                  <a:schemeClr val="dk1"/>
                </a:solidFill>
                <a:latin typeface="Amatic SC"/>
                <a:cs typeface="Amatic SC"/>
                <a:sym typeface="Amatic SC"/>
              </a:rPr>
              <a:t> 8</a:t>
            </a: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2FF920-351E-438E-8D3C-8B1D5B65D4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 name="Picture 2">
            <a:extLst>
              <a:ext uri="{FF2B5EF4-FFF2-40B4-BE49-F238E27FC236}">
                <a16:creationId xmlns:a16="http://schemas.microsoft.com/office/drawing/2014/main" id="{C490FF80-C850-4E4B-84F3-079ED6C7444B}"/>
              </a:ext>
            </a:extLst>
          </p:cNvPr>
          <p:cNvPicPr>
            <a:picLocks noChangeAspect="1"/>
          </p:cNvPicPr>
          <p:nvPr/>
        </p:nvPicPr>
        <p:blipFill>
          <a:blip r:embed="rId2"/>
          <a:stretch>
            <a:fillRect/>
          </a:stretch>
        </p:blipFill>
        <p:spPr>
          <a:xfrm>
            <a:off x="240987" y="0"/>
            <a:ext cx="2189793" cy="4545722"/>
          </a:xfrm>
          <a:prstGeom prst="rect">
            <a:avLst/>
          </a:prstGeom>
        </p:spPr>
      </p:pic>
      <p:pic>
        <p:nvPicPr>
          <p:cNvPr id="5" name="Picture 4">
            <a:extLst>
              <a:ext uri="{FF2B5EF4-FFF2-40B4-BE49-F238E27FC236}">
                <a16:creationId xmlns:a16="http://schemas.microsoft.com/office/drawing/2014/main" id="{C04F4130-2CC0-43C6-A24D-27F1D1506A60}"/>
              </a:ext>
            </a:extLst>
          </p:cNvPr>
          <p:cNvPicPr>
            <a:picLocks noChangeAspect="1"/>
          </p:cNvPicPr>
          <p:nvPr/>
        </p:nvPicPr>
        <p:blipFill>
          <a:blip r:embed="rId3"/>
          <a:stretch>
            <a:fillRect/>
          </a:stretch>
        </p:blipFill>
        <p:spPr>
          <a:xfrm>
            <a:off x="3233027" y="22692"/>
            <a:ext cx="2268613" cy="4545722"/>
          </a:xfrm>
          <a:prstGeom prst="rect">
            <a:avLst/>
          </a:prstGeom>
        </p:spPr>
      </p:pic>
      <p:pic>
        <p:nvPicPr>
          <p:cNvPr id="7" name="Picture 6">
            <a:extLst>
              <a:ext uri="{FF2B5EF4-FFF2-40B4-BE49-F238E27FC236}">
                <a16:creationId xmlns:a16="http://schemas.microsoft.com/office/drawing/2014/main" id="{E7B70D65-AC31-465F-B004-8D637911F3DE}"/>
              </a:ext>
            </a:extLst>
          </p:cNvPr>
          <p:cNvPicPr>
            <a:picLocks noChangeAspect="1"/>
          </p:cNvPicPr>
          <p:nvPr/>
        </p:nvPicPr>
        <p:blipFill>
          <a:blip r:embed="rId4"/>
          <a:stretch>
            <a:fillRect/>
          </a:stretch>
        </p:blipFill>
        <p:spPr>
          <a:xfrm>
            <a:off x="6174038" y="22692"/>
            <a:ext cx="2728975" cy="4500338"/>
          </a:xfrm>
          <a:prstGeom prst="rect">
            <a:avLst/>
          </a:prstGeom>
        </p:spPr>
      </p:pic>
      <p:sp>
        <p:nvSpPr>
          <p:cNvPr id="8" name="TextBox 7">
            <a:extLst>
              <a:ext uri="{FF2B5EF4-FFF2-40B4-BE49-F238E27FC236}">
                <a16:creationId xmlns:a16="http://schemas.microsoft.com/office/drawing/2014/main" id="{37B793DB-0F5C-434A-8B28-080B0BB4DACD}"/>
              </a:ext>
            </a:extLst>
          </p:cNvPr>
          <p:cNvSpPr txBox="1"/>
          <p:nvPr/>
        </p:nvSpPr>
        <p:spPr>
          <a:xfrm>
            <a:off x="556260" y="4728682"/>
            <a:ext cx="1787669" cy="307777"/>
          </a:xfrm>
          <a:prstGeom prst="rect">
            <a:avLst/>
          </a:prstGeom>
          <a:noFill/>
        </p:spPr>
        <p:txBody>
          <a:bodyPr wrap="none" rtlCol="0">
            <a:spAutoFit/>
          </a:bodyPr>
          <a:lstStyle/>
          <a:p>
            <a:r>
              <a:rPr lang="en-US" dirty="0" err="1"/>
              <a:t>Hàm</a:t>
            </a:r>
            <a:r>
              <a:rPr lang="en-US" dirty="0"/>
              <a:t> </a:t>
            </a:r>
            <a:r>
              <a:rPr lang="en-US" dirty="0" err="1"/>
              <a:t>InitEverythings</a:t>
            </a:r>
            <a:endParaRPr lang="en-US" dirty="0"/>
          </a:p>
        </p:txBody>
      </p:sp>
      <p:sp>
        <p:nvSpPr>
          <p:cNvPr id="9" name="TextBox 8">
            <a:extLst>
              <a:ext uri="{FF2B5EF4-FFF2-40B4-BE49-F238E27FC236}">
                <a16:creationId xmlns:a16="http://schemas.microsoft.com/office/drawing/2014/main" id="{AABCF647-63B8-4D5C-A453-8395B0451ED2}"/>
              </a:ext>
            </a:extLst>
          </p:cNvPr>
          <p:cNvSpPr txBox="1"/>
          <p:nvPr/>
        </p:nvSpPr>
        <p:spPr>
          <a:xfrm>
            <a:off x="3473498" y="4742072"/>
            <a:ext cx="1059906" cy="307777"/>
          </a:xfrm>
          <a:prstGeom prst="rect">
            <a:avLst/>
          </a:prstGeom>
          <a:noFill/>
        </p:spPr>
        <p:txBody>
          <a:bodyPr wrap="none" rtlCol="0">
            <a:spAutoFit/>
          </a:bodyPr>
          <a:lstStyle/>
          <a:p>
            <a:r>
              <a:rPr lang="en-US" dirty="0" err="1"/>
              <a:t>Hàm</a:t>
            </a:r>
            <a:r>
              <a:rPr lang="en-US" dirty="0"/>
              <a:t> Menu</a:t>
            </a:r>
          </a:p>
        </p:txBody>
      </p:sp>
      <p:sp>
        <p:nvSpPr>
          <p:cNvPr id="10" name="TextBox 9">
            <a:extLst>
              <a:ext uri="{FF2B5EF4-FFF2-40B4-BE49-F238E27FC236}">
                <a16:creationId xmlns:a16="http://schemas.microsoft.com/office/drawing/2014/main" id="{3E606988-31D4-45AD-9B10-1995ED1CB810}"/>
              </a:ext>
            </a:extLst>
          </p:cNvPr>
          <p:cNvSpPr txBox="1"/>
          <p:nvPr/>
        </p:nvSpPr>
        <p:spPr>
          <a:xfrm>
            <a:off x="6644690" y="4714024"/>
            <a:ext cx="1946367" cy="307777"/>
          </a:xfrm>
          <a:prstGeom prst="rect">
            <a:avLst/>
          </a:prstGeom>
          <a:noFill/>
        </p:spPr>
        <p:txBody>
          <a:bodyPr wrap="none" rtlCol="0">
            <a:spAutoFit/>
          </a:bodyPr>
          <a:lstStyle/>
          <a:p>
            <a:r>
              <a:rPr lang="en-US" dirty="0" err="1"/>
              <a:t>Hàm</a:t>
            </a:r>
            <a:r>
              <a:rPr lang="en-US" dirty="0"/>
              <a:t> </a:t>
            </a:r>
            <a:r>
              <a:rPr lang="en-US" dirty="0" err="1"/>
              <a:t>StartCoversation</a:t>
            </a:r>
            <a:endParaRPr lang="en-US" dirty="0"/>
          </a:p>
        </p:txBody>
      </p:sp>
    </p:spTree>
    <p:extLst>
      <p:ext uri="{BB962C8B-B14F-4D97-AF65-F5344CB8AC3E}">
        <p14:creationId xmlns:p14="http://schemas.microsoft.com/office/powerpoint/2010/main" val="88590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2FF920-351E-438E-8D3C-8B1D5B65D4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8" name="TextBox 7">
            <a:extLst>
              <a:ext uri="{FF2B5EF4-FFF2-40B4-BE49-F238E27FC236}">
                <a16:creationId xmlns:a16="http://schemas.microsoft.com/office/drawing/2014/main" id="{37B793DB-0F5C-434A-8B28-080B0BB4DACD}"/>
              </a:ext>
            </a:extLst>
          </p:cNvPr>
          <p:cNvSpPr txBox="1"/>
          <p:nvPr/>
        </p:nvSpPr>
        <p:spPr>
          <a:xfrm>
            <a:off x="556260" y="4728682"/>
            <a:ext cx="1707519" cy="307777"/>
          </a:xfrm>
          <a:prstGeom prst="rect">
            <a:avLst/>
          </a:prstGeom>
          <a:noFill/>
        </p:spPr>
        <p:txBody>
          <a:bodyPr wrap="none" rtlCol="0">
            <a:spAutoFit/>
          </a:bodyPr>
          <a:lstStyle/>
          <a:p>
            <a:r>
              <a:rPr lang="en-US" dirty="0" err="1"/>
              <a:t>Hàm</a:t>
            </a:r>
            <a:r>
              <a:rPr lang="en-US" dirty="0"/>
              <a:t> </a:t>
            </a:r>
            <a:r>
              <a:rPr lang="en-US" dirty="0" err="1"/>
              <a:t>StartQuetsion</a:t>
            </a:r>
            <a:endParaRPr lang="en-US" dirty="0"/>
          </a:p>
        </p:txBody>
      </p:sp>
      <p:sp>
        <p:nvSpPr>
          <p:cNvPr id="9" name="TextBox 8">
            <a:extLst>
              <a:ext uri="{FF2B5EF4-FFF2-40B4-BE49-F238E27FC236}">
                <a16:creationId xmlns:a16="http://schemas.microsoft.com/office/drawing/2014/main" id="{AABCF647-63B8-4D5C-A453-8395B0451ED2}"/>
              </a:ext>
            </a:extLst>
          </p:cNvPr>
          <p:cNvSpPr txBox="1"/>
          <p:nvPr/>
        </p:nvSpPr>
        <p:spPr>
          <a:xfrm>
            <a:off x="3717338" y="4728682"/>
            <a:ext cx="1508746" cy="307777"/>
          </a:xfrm>
          <a:prstGeom prst="rect">
            <a:avLst/>
          </a:prstGeom>
          <a:noFill/>
        </p:spPr>
        <p:txBody>
          <a:bodyPr wrap="none" rtlCol="0">
            <a:spAutoFit/>
          </a:bodyPr>
          <a:lstStyle/>
          <a:p>
            <a:r>
              <a:rPr lang="en-US" dirty="0" err="1"/>
              <a:t>Hàm</a:t>
            </a:r>
            <a:r>
              <a:rPr lang="en-US" dirty="0"/>
              <a:t> </a:t>
            </a:r>
            <a:r>
              <a:rPr lang="en-US" dirty="0" err="1"/>
              <a:t>SaveGame</a:t>
            </a:r>
            <a:endParaRPr lang="en-US" dirty="0"/>
          </a:p>
        </p:txBody>
      </p:sp>
      <p:sp>
        <p:nvSpPr>
          <p:cNvPr id="10" name="TextBox 9">
            <a:extLst>
              <a:ext uri="{FF2B5EF4-FFF2-40B4-BE49-F238E27FC236}">
                <a16:creationId xmlns:a16="http://schemas.microsoft.com/office/drawing/2014/main" id="{3E606988-31D4-45AD-9B10-1995ED1CB810}"/>
              </a:ext>
            </a:extLst>
          </p:cNvPr>
          <p:cNvSpPr txBox="1"/>
          <p:nvPr/>
        </p:nvSpPr>
        <p:spPr>
          <a:xfrm>
            <a:off x="6644690" y="4714024"/>
            <a:ext cx="1497526" cy="307777"/>
          </a:xfrm>
          <a:prstGeom prst="rect">
            <a:avLst/>
          </a:prstGeom>
          <a:noFill/>
        </p:spPr>
        <p:txBody>
          <a:bodyPr wrap="none" rtlCol="0">
            <a:spAutoFit/>
          </a:bodyPr>
          <a:lstStyle/>
          <a:p>
            <a:r>
              <a:rPr lang="en-US" dirty="0" err="1"/>
              <a:t>Hàm</a:t>
            </a:r>
            <a:r>
              <a:rPr lang="en-US" dirty="0"/>
              <a:t> </a:t>
            </a:r>
            <a:r>
              <a:rPr lang="en-US" dirty="0" err="1"/>
              <a:t>LoadGame</a:t>
            </a:r>
            <a:endParaRPr lang="en-US" dirty="0"/>
          </a:p>
        </p:txBody>
      </p:sp>
      <p:pic>
        <p:nvPicPr>
          <p:cNvPr id="6" name="Picture 5">
            <a:extLst>
              <a:ext uri="{FF2B5EF4-FFF2-40B4-BE49-F238E27FC236}">
                <a16:creationId xmlns:a16="http://schemas.microsoft.com/office/drawing/2014/main" id="{3D9AE4AB-E171-4A33-9A65-155F56661266}"/>
              </a:ext>
            </a:extLst>
          </p:cNvPr>
          <p:cNvPicPr>
            <a:picLocks noChangeAspect="1"/>
          </p:cNvPicPr>
          <p:nvPr/>
        </p:nvPicPr>
        <p:blipFill>
          <a:blip r:embed="rId2"/>
          <a:stretch>
            <a:fillRect/>
          </a:stretch>
        </p:blipFill>
        <p:spPr>
          <a:xfrm>
            <a:off x="140033" y="107041"/>
            <a:ext cx="2805683" cy="4351188"/>
          </a:xfrm>
          <a:prstGeom prst="rect">
            <a:avLst/>
          </a:prstGeom>
        </p:spPr>
      </p:pic>
      <p:pic>
        <p:nvPicPr>
          <p:cNvPr id="12" name="Picture 11">
            <a:extLst>
              <a:ext uri="{FF2B5EF4-FFF2-40B4-BE49-F238E27FC236}">
                <a16:creationId xmlns:a16="http://schemas.microsoft.com/office/drawing/2014/main" id="{897C6299-7DA5-40B2-9C7F-9AD0C4CD6646}"/>
              </a:ext>
            </a:extLst>
          </p:cNvPr>
          <p:cNvPicPr>
            <a:picLocks noChangeAspect="1"/>
          </p:cNvPicPr>
          <p:nvPr/>
        </p:nvPicPr>
        <p:blipFill>
          <a:blip r:embed="rId3"/>
          <a:stretch>
            <a:fillRect/>
          </a:stretch>
        </p:blipFill>
        <p:spPr>
          <a:xfrm>
            <a:off x="3717338" y="22692"/>
            <a:ext cx="1153990" cy="4458229"/>
          </a:xfrm>
          <a:prstGeom prst="rect">
            <a:avLst/>
          </a:prstGeom>
        </p:spPr>
      </p:pic>
      <p:sp>
        <p:nvSpPr>
          <p:cNvPr id="13" name="TextBox 12">
            <a:extLst>
              <a:ext uri="{FF2B5EF4-FFF2-40B4-BE49-F238E27FC236}">
                <a16:creationId xmlns:a16="http://schemas.microsoft.com/office/drawing/2014/main" id="{1607AA37-BC18-460C-9ACD-42817B5EDF4A}"/>
              </a:ext>
            </a:extLst>
          </p:cNvPr>
          <p:cNvSpPr txBox="1"/>
          <p:nvPr/>
        </p:nvSpPr>
        <p:spPr>
          <a:xfrm>
            <a:off x="3873384" y="4061460"/>
            <a:ext cx="841897" cy="307777"/>
          </a:xfrm>
          <a:prstGeom prst="rect">
            <a:avLst/>
          </a:prstGeom>
          <a:noFill/>
        </p:spPr>
        <p:txBody>
          <a:bodyPr wrap="none" rtlCol="0">
            <a:spAutoFit/>
          </a:bodyPr>
          <a:lstStyle/>
          <a:p>
            <a:r>
              <a:rPr lang="en-US" dirty="0" err="1"/>
              <a:t>Kết</a:t>
            </a:r>
            <a:r>
              <a:rPr lang="en-US" dirty="0"/>
              <a:t> </a:t>
            </a:r>
            <a:r>
              <a:rPr lang="en-US" dirty="0" err="1"/>
              <a:t>thúc</a:t>
            </a:r>
            <a:endParaRPr lang="en-US" dirty="0"/>
          </a:p>
        </p:txBody>
      </p:sp>
      <p:pic>
        <p:nvPicPr>
          <p:cNvPr id="15" name="Picture 14">
            <a:extLst>
              <a:ext uri="{FF2B5EF4-FFF2-40B4-BE49-F238E27FC236}">
                <a16:creationId xmlns:a16="http://schemas.microsoft.com/office/drawing/2014/main" id="{72D2B7C5-7E02-4C7B-AEA4-BFA6A1889047}"/>
              </a:ext>
            </a:extLst>
          </p:cNvPr>
          <p:cNvPicPr>
            <a:picLocks noChangeAspect="1"/>
          </p:cNvPicPr>
          <p:nvPr/>
        </p:nvPicPr>
        <p:blipFill>
          <a:blip r:embed="rId4"/>
          <a:stretch>
            <a:fillRect/>
          </a:stretch>
        </p:blipFill>
        <p:spPr>
          <a:xfrm>
            <a:off x="6600533" y="53520"/>
            <a:ext cx="1990524" cy="4458229"/>
          </a:xfrm>
          <a:prstGeom prst="rect">
            <a:avLst/>
          </a:prstGeom>
        </p:spPr>
      </p:pic>
    </p:spTree>
    <p:extLst>
      <p:ext uri="{BB962C8B-B14F-4D97-AF65-F5344CB8AC3E}">
        <p14:creationId xmlns:p14="http://schemas.microsoft.com/office/powerpoint/2010/main" val="288051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2FF920-351E-438E-8D3C-8B1D5B65D4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8" name="TextBox 7">
            <a:extLst>
              <a:ext uri="{FF2B5EF4-FFF2-40B4-BE49-F238E27FC236}">
                <a16:creationId xmlns:a16="http://schemas.microsoft.com/office/drawing/2014/main" id="{37B793DB-0F5C-434A-8B28-080B0BB4DACD}"/>
              </a:ext>
            </a:extLst>
          </p:cNvPr>
          <p:cNvSpPr txBox="1"/>
          <p:nvPr/>
        </p:nvSpPr>
        <p:spPr>
          <a:xfrm>
            <a:off x="3607963" y="4654875"/>
            <a:ext cx="1527982" cy="307777"/>
          </a:xfrm>
          <a:prstGeom prst="rect">
            <a:avLst/>
          </a:prstGeom>
          <a:noFill/>
        </p:spPr>
        <p:txBody>
          <a:bodyPr wrap="none" rtlCol="0">
            <a:spAutoFit/>
          </a:bodyPr>
          <a:lstStyle/>
          <a:p>
            <a:r>
              <a:rPr lang="en-US" dirty="0" err="1"/>
              <a:t>Hàm</a:t>
            </a:r>
            <a:r>
              <a:rPr lang="en-US" dirty="0"/>
              <a:t> MiniGame1</a:t>
            </a:r>
          </a:p>
        </p:txBody>
      </p:sp>
    </p:spTree>
    <p:extLst>
      <p:ext uri="{BB962C8B-B14F-4D97-AF65-F5344CB8AC3E}">
        <p14:creationId xmlns:p14="http://schemas.microsoft.com/office/powerpoint/2010/main" val="277057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1773450" y="2236200"/>
            <a:ext cx="5597100"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err="1"/>
              <a:t>Kịch</a:t>
            </a:r>
            <a:r>
              <a:rPr lang="en-US" dirty="0"/>
              <a:t> </a:t>
            </a:r>
            <a:r>
              <a:rPr lang="en-US" dirty="0" err="1"/>
              <a:t>bản</a:t>
            </a:r>
            <a:r>
              <a:rPr lang="en-US" dirty="0"/>
              <a:t> </a:t>
            </a:r>
            <a:r>
              <a:rPr lang="en-US" dirty="0" err="1"/>
              <a:t>người</a:t>
            </a:r>
            <a:r>
              <a:rPr lang="en-US" dirty="0"/>
              <a:t> </a:t>
            </a:r>
            <a:r>
              <a:rPr lang="en-US" dirty="0" err="1"/>
              <a:t>Chơi</a:t>
            </a:r>
            <a:r>
              <a:rPr lang="en-US" dirty="0"/>
              <a:t> game</a:t>
            </a:r>
            <a:endParaRPr lang="vi-VN" dirty="0"/>
          </a:p>
        </p:txBody>
      </p:sp>
      <p:sp>
        <p:nvSpPr>
          <p:cNvPr id="214" name="Google Shape;214;p18"/>
          <p:cNvSpPr txBox="1"/>
          <p:nvPr/>
        </p:nvSpPr>
        <p:spPr>
          <a:xfrm>
            <a:off x="686100" y="491800"/>
            <a:ext cx="1493700" cy="1488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b="1" dirty="0">
                <a:solidFill>
                  <a:schemeClr val="dk1"/>
                </a:solidFill>
                <a:latin typeface="Amatic SC"/>
                <a:ea typeface="Amatic SC"/>
                <a:cs typeface="Amatic SC"/>
                <a:sym typeface="Amatic SC"/>
              </a:rPr>
              <a:t>3</a:t>
            </a:r>
            <a:endParaRPr sz="7200" b="1" dirty="0">
              <a:solidFill>
                <a:schemeClr val="dk1"/>
              </a:solidFill>
              <a:latin typeface="Amatic SC"/>
              <a:ea typeface="Amatic SC"/>
              <a:cs typeface="Amatic SC"/>
              <a:sym typeface="Amatic SC"/>
            </a:endParaRPr>
          </a:p>
        </p:txBody>
      </p:sp>
    </p:spTree>
    <p:extLst>
      <p:ext uri="{BB962C8B-B14F-4D97-AF65-F5344CB8AC3E}">
        <p14:creationId xmlns:p14="http://schemas.microsoft.com/office/powerpoint/2010/main" val="3695796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883375" y="1295920"/>
            <a:ext cx="741002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smtClean="0"/>
              <a:t>Tuy</a:t>
            </a:r>
            <a:r>
              <a:rPr lang="en-US" dirty="0" smtClean="0"/>
              <a:t> là game </a:t>
            </a:r>
            <a:r>
              <a:rPr lang="en-US" dirty="0" err="1" smtClean="0"/>
              <a:t>đơn</a:t>
            </a:r>
            <a:r>
              <a:rPr lang="en-US" dirty="0" smtClean="0"/>
              <a:t> </a:t>
            </a:r>
            <a:r>
              <a:rPr lang="en-US" dirty="0" err="1" smtClean="0"/>
              <a:t>giản</a:t>
            </a:r>
            <a:r>
              <a:rPr lang="en-US" dirty="0" smtClean="0"/>
              <a:t> nhưng </a:t>
            </a:r>
            <a:r>
              <a:rPr lang="en-US" dirty="0" err="1" smtClean="0"/>
              <a:t>các</a:t>
            </a:r>
            <a:r>
              <a:rPr lang="en-US" dirty="0" smtClean="0"/>
              <a:t> </a:t>
            </a:r>
            <a:r>
              <a:rPr lang="en-US" dirty="0" err="1" smtClean="0"/>
              <a:t>nhân</a:t>
            </a:r>
            <a:r>
              <a:rPr lang="en-US" dirty="0" smtClean="0"/>
              <a:t> </a:t>
            </a:r>
            <a:r>
              <a:rPr lang="en-US" dirty="0" err="1" smtClean="0"/>
              <a:t>vật</a:t>
            </a:r>
            <a:r>
              <a:rPr lang="en-US" dirty="0" smtClean="0"/>
              <a:t> được </a:t>
            </a:r>
            <a:r>
              <a:rPr lang="en-US" dirty="0" err="1" smtClean="0"/>
              <a:t>thiết</a:t>
            </a:r>
            <a:r>
              <a:rPr lang="en-US" dirty="0" smtClean="0"/>
              <a:t> </a:t>
            </a:r>
            <a:r>
              <a:rPr lang="en-US" dirty="0" err="1" smtClean="0"/>
              <a:t>kế</a:t>
            </a:r>
            <a:r>
              <a:rPr lang="en-US" dirty="0" smtClean="0"/>
              <a:t> </a:t>
            </a:r>
            <a:r>
              <a:rPr lang="en-US" dirty="0" err="1" smtClean="0"/>
              <a:t>rất</a:t>
            </a:r>
            <a:r>
              <a:rPr lang="en-US" dirty="0" smtClean="0"/>
              <a:t> </a:t>
            </a:r>
            <a:r>
              <a:rPr lang="en-US" dirty="0" err="1" smtClean="0"/>
              <a:t>tỉ</a:t>
            </a:r>
            <a:r>
              <a:rPr lang="en-US" dirty="0" smtClean="0"/>
              <a:t> </a:t>
            </a:r>
            <a:r>
              <a:rPr lang="en-US" dirty="0" err="1" smtClean="0"/>
              <a:t>mỉ</a:t>
            </a:r>
            <a:r>
              <a:rPr lang="en-US" dirty="0" smtClean="0"/>
              <a:t> và chi </a:t>
            </a:r>
            <a:r>
              <a:rPr lang="en-US" dirty="0" err="1" smtClean="0"/>
              <a:t>tiết</a:t>
            </a:r>
            <a:r>
              <a:rPr lang="en-US" dirty="0" smtClean="0"/>
              <a:t> </a:t>
            </a:r>
            <a:r>
              <a:rPr lang="en-US" dirty="0" err="1" smtClean="0"/>
              <a:t>đem</a:t>
            </a:r>
            <a:r>
              <a:rPr lang="en-US" dirty="0" smtClean="0"/>
              <a:t> </a:t>
            </a:r>
            <a:r>
              <a:rPr lang="en-US" dirty="0" err="1" smtClean="0"/>
              <a:t>cảm</a:t>
            </a:r>
            <a:r>
              <a:rPr lang="en-US" dirty="0" smtClean="0"/>
              <a:t> giác </a:t>
            </a:r>
            <a:r>
              <a:rPr lang="en-US" dirty="0" err="1" smtClean="0"/>
              <a:t>thú</a:t>
            </a:r>
            <a:r>
              <a:rPr lang="en-US" dirty="0" smtClean="0"/>
              <a:t> </a:t>
            </a:r>
            <a:r>
              <a:rPr lang="en-US" dirty="0" err="1" smtClean="0"/>
              <a:t>vị</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chơi</a:t>
            </a:r>
            <a:endParaRPr dirty="0"/>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Kịch bản người chơi</a:t>
            </a:r>
            <a:endParaRPr dirty="0"/>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0A2024B4-88C6-4669-8AD9-C578056B40A9}"/>
              </a:ext>
            </a:extLst>
          </p:cNvPr>
          <p:cNvPicPr>
            <a:picLocks noChangeAspect="1"/>
          </p:cNvPicPr>
          <p:nvPr/>
        </p:nvPicPr>
        <p:blipFill>
          <a:blip r:embed="rId3"/>
          <a:stretch>
            <a:fillRect/>
          </a:stretch>
        </p:blipFill>
        <p:spPr>
          <a:xfrm>
            <a:off x="1248479" y="1901734"/>
            <a:ext cx="1314707" cy="263699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6116" y="1758859"/>
            <a:ext cx="1490774" cy="298154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6891" y="1683477"/>
            <a:ext cx="1504950" cy="3009899"/>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867742" y="2019346"/>
            <a:ext cx="1289093" cy="25781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barn(inVertical)">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828262" y="1430251"/>
            <a:ext cx="2744272" cy="2762100"/>
          </a:xfrm>
          <a:prstGeom prst="rect">
            <a:avLst/>
          </a:prstGeom>
        </p:spPr>
        <p:txBody>
          <a:bodyPr spcFirstLastPara="1" wrap="square" lIns="0" tIns="0" rIns="0" bIns="0" anchor="t" anchorCtr="0">
            <a:noAutofit/>
          </a:bodyPr>
          <a:lstStyle/>
          <a:p>
            <a:pPr marL="0" lvl="0" indent="0">
              <a:buNone/>
            </a:pPr>
            <a:r>
              <a:rPr lang="en-US" dirty="0" err="1">
                <a:latin typeface="+mn-lt"/>
              </a:rPr>
              <a:t>Điểm</a:t>
            </a:r>
            <a:r>
              <a:rPr lang="en-US" dirty="0">
                <a:latin typeface="+mn-lt"/>
              </a:rPr>
              <a:t> </a:t>
            </a:r>
            <a:r>
              <a:rPr lang="en-US" dirty="0" err="1">
                <a:latin typeface="+mn-lt"/>
              </a:rPr>
              <a:t>nhấn</a:t>
            </a:r>
            <a:r>
              <a:rPr lang="en-US" dirty="0">
                <a:latin typeface="+mn-lt"/>
              </a:rPr>
              <a:t> ở đây là </a:t>
            </a:r>
            <a:r>
              <a:rPr lang="en-US" dirty="0" err="1">
                <a:latin typeface="+mn-lt"/>
              </a:rPr>
              <a:t>cốt</a:t>
            </a:r>
            <a:r>
              <a:rPr lang="en-US" dirty="0">
                <a:latin typeface="+mn-lt"/>
              </a:rPr>
              <a:t> </a:t>
            </a:r>
            <a:r>
              <a:rPr lang="en-US" dirty="0" err="1" smtClean="0">
                <a:latin typeface="+mn-lt"/>
              </a:rPr>
              <a:t>truyện</a:t>
            </a:r>
            <a:r>
              <a:rPr lang="en-US" dirty="0" smtClean="0">
                <a:latin typeface="+mn-lt"/>
              </a:rPr>
              <a:t>.</a:t>
            </a:r>
            <a:r>
              <a:rPr lang="vi-VN" dirty="0">
                <a:latin typeface="+mn-lt"/>
              </a:rPr>
              <a:t>  Game chú trọng vào tương tác để dẫn dắt người chơi đi qua nhiều tình tiết nhằm khắc họa cốt truyện của game vào tâm trí người chơi.</a:t>
            </a:r>
            <a:endParaRPr dirty="0">
              <a:latin typeface="+mn-lt"/>
            </a:endParaRPr>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Kịch bản người chơi</a:t>
            </a:r>
            <a:endParaRPr dirty="0"/>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724" y="1248925"/>
            <a:ext cx="3808397" cy="3808397"/>
          </a:xfrm>
          <a:prstGeom prst="rect">
            <a:avLst/>
          </a:prstGeom>
        </p:spPr>
      </p:pic>
    </p:spTree>
    <p:extLst>
      <p:ext uri="{BB962C8B-B14F-4D97-AF65-F5344CB8AC3E}">
        <p14:creationId xmlns:p14="http://schemas.microsoft.com/office/powerpoint/2010/main" val="149779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wipe(down)">
                                      <p:cBhvr>
                                        <p:cTn id="7" dur="500"/>
                                        <p:tgtEl>
                                          <p:spTgt spid="24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632818" y="1294316"/>
            <a:ext cx="7739270" cy="2762100"/>
          </a:xfrm>
          <a:prstGeom prst="rect">
            <a:avLst/>
          </a:prstGeom>
        </p:spPr>
        <p:txBody>
          <a:bodyPr spcFirstLastPara="1" wrap="square" lIns="0" tIns="0" rIns="0" bIns="0" anchor="t" anchorCtr="0">
            <a:noAutofit/>
          </a:bodyPr>
          <a:lstStyle/>
          <a:p>
            <a:pPr marL="0" lvl="0" indent="0">
              <a:buNone/>
            </a:pPr>
            <a:r>
              <a:rPr lang="vi-VN" dirty="0"/>
              <a:t>Mỗi quyết định của người chơi sẽ dẫn đến một kết quả khác nhau, có thể là tiếc nuối Vì thế người chơi có  thể chơi lại để tìm cho mình một good ending</a:t>
            </a:r>
            <a:endParaRPr dirty="0"/>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Kịch bản người chơi</a:t>
            </a:r>
            <a:endParaRPr dirty="0"/>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861" y="2322699"/>
            <a:ext cx="4442716" cy="24990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14" y="2322700"/>
            <a:ext cx="4074230" cy="2499027"/>
          </a:xfrm>
          <a:prstGeom prst="rect">
            <a:avLst/>
          </a:prstGeom>
        </p:spPr>
      </p:pic>
    </p:spTree>
    <p:extLst>
      <p:ext uri="{BB962C8B-B14F-4D97-AF65-F5344CB8AC3E}">
        <p14:creationId xmlns:p14="http://schemas.microsoft.com/office/powerpoint/2010/main" val="185965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1000"/>
                                        <p:tgtEl>
                                          <p:spTgt spid="244">
                                            <p:txEl>
                                              <p:pRg st="0" end="0"/>
                                            </p:txEl>
                                          </p:spTgt>
                                        </p:tgtEl>
                                      </p:cBhvr>
                                    </p:animEffect>
                                    <p:anim calcmode="lin" valueType="num">
                                      <p:cBhvr>
                                        <p:cTn id="8" dur="1000" fill="hold"/>
                                        <p:tgtEl>
                                          <p:spTgt spid="24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1067368" y="1373544"/>
            <a:ext cx="6716747" cy="2762100"/>
          </a:xfrm>
          <a:prstGeom prst="rect">
            <a:avLst/>
          </a:prstGeom>
        </p:spPr>
        <p:txBody>
          <a:bodyPr spcFirstLastPara="1" wrap="square" lIns="0" tIns="0" rIns="0" bIns="0" anchor="t" anchorCtr="0">
            <a:noAutofit/>
          </a:bodyPr>
          <a:lstStyle/>
          <a:p>
            <a:pPr marL="0" indent="0">
              <a:buNone/>
            </a:pPr>
            <a:r>
              <a:rPr lang="vi-VN" dirty="0"/>
              <a:t>Trò chơi cũng có minigame( nhưng không hề dễ chơi) để người chơi có được trải nghiệm chinh phục những thử thách</a:t>
            </a:r>
          </a:p>
          <a:p>
            <a:pPr marL="0" lvl="0" indent="0" algn="l" rtl="0">
              <a:spcBef>
                <a:spcPts val="0"/>
              </a:spcBef>
              <a:spcAft>
                <a:spcPts val="0"/>
              </a:spcAft>
              <a:buNone/>
            </a:pPr>
            <a:endParaRPr dirty="0"/>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Kịch bản người chơi</a:t>
            </a:r>
            <a:endParaRPr dirty="0"/>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067368" y="2016682"/>
            <a:ext cx="2945311" cy="29879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500" y="2016682"/>
            <a:ext cx="4201111" cy="1905266"/>
          </a:xfrm>
          <a:prstGeom prst="rect">
            <a:avLst/>
          </a:prstGeom>
        </p:spPr>
      </p:pic>
    </p:spTree>
    <p:extLst>
      <p:ext uri="{BB962C8B-B14F-4D97-AF65-F5344CB8AC3E}">
        <p14:creationId xmlns:p14="http://schemas.microsoft.com/office/powerpoint/2010/main" val="82495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barn(inVertical)">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894880" y="1430251"/>
            <a:ext cx="2517920" cy="2762100"/>
          </a:xfrm>
          <a:prstGeom prst="rect">
            <a:avLst/>
          </a:prstGeom>
        </p:spPr>
        <p:txBody>
          <a:bodyPr spcFirstLastPara="1" wrap="square" lIns="0" tIns="0" rIns="0" bIns="0" anchor="t" anchorCtr="0">
            <a:noAutofit/>
          </a:bodyPr>
          <a:lstStyle/>
          <a:p>
            <a:pPr marL="0" indent="0">
              <a:buNone/>
            </a:pPr>
            <a:r>
              <a:rPr lang="vi-VN" b="0" i="0" u="none" strike="noStrike" dirty="0">
                <a:solidFill>
                  <a:srgbClr val="000000"/>
                </a:solidFill>
                <a:effectLst/>
                <a:latin typeface="Arial" panose="020B0604020202020204" pitchFamily="34" charset="0"/>
              </a:rPr>
              <a:t>Về phần nhạc thì cực kì ấn tượng vì chúng em đã rất chau chuốt cho mỗi tình tiết của câu chuyện</a:t>
            </a:r>
          </a:p>
          <a:p>
            <a:pPr marL="0" lvl="0" indent="0" algn="l" rtl="0">
              <a:spcBef>
                <a:spcPts val="0"/>
              </a:spcBef>
              <a:spcAft>
                <a:spcPts val="0"/>
              </a:spcAft>
              <a:buNone/>
            </a:pPr>
            <a:endParaRPr dirty="0"/>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Kịch bản người chơi</a:t>
            </a:r>
            <a:endParaRPr dirty="0"/>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4944114" y="744277"/>
            <a:ext cx="1804572" cy="374326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123" y="1079900"/>
            <a:ext cx="1659277" cy="3016900"/>
          </a:xfrm>
          <a:prstGeom prst="rect">
            <a:avLst/>
          </a:prstGeom>
        </p:spPr>
      </p:pic>
      <p:sp>
        <p:nvSpPr>
          <p:cNvPr id="8" name="Google Shape;733;p50"/>
          <p:cNvSpPr/>
          <p:nvPr/>
        </p:nvSpPr>
        <p:spPr>
          <a:xfrm>
            <a:off x="7445306" y="811887"/>
            <a:ext cx="1233419" cy="1388950"/>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741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barn(inVertical)">
                                      <p:cBhvr>
                                        <p:cTn id="7" dur="500"/>
                                        <p:tgtEl>
                                          <p:spTgt spid="24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969831" y="690226"/>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4. </a:t>
            </a:r>
            <a:r>
              <a:rPr lang="en-US" dirty="0" err="1" smtClean="0"/>
              <a:t>Khó</a:t>
            </a:r>
            <a:r>
              <a:rPr lang="en-US" dirty="0" smtClean="0"/>
              <a:t> </a:t>
            </a:r>
            <a:r>
              <a:rPr lang="en-US" dirty="0" err="1" smtClean="0"/>
              <a:t>Khăn</a:t>
            </a:r>
            <a:r>
              <a:rPr lang="en-US" dirty="0" smtClean="0"/>
              <a:t> và </a:t>
            </a:r>
            <a:r>
              <a:rPr lang="en-US" dirty="0" err="1" smtClean="0"/>
              <a:t>thách</a:t>
            </a:r>
            <a:r>
              <a:rPr lang="en-US" dirty="0" smtClean="0"/>
              <a:t> </a:t>
            </a:r>
            <a:r>
              <a:rPr lang="en-US" dirty="0" err="1" smtClean="0"/>
              <a:t>thúc</a:t>
            </a:r>
            <a:endParaRPr dirty="0"/>
          </a:p>
        </p:txBody>
      </p:sp>
      <p:sp>
        <p:nvSpPr>
          <p:cNvPr id="338" name="Google Shape;338;p3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39" name="Google Shape;339;p31"/>
          <p:cNvSpPr/>
          <p:nvPr/>
        </p:nvSpPr>
        <p:spPr>
          <a:xfrm>
            <a:off x="7812624" y="3691500"/>
            <a:ext cx="906340" cy="903912"/>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0" y="1599292"/>
            <a:ext cx="2843563" cy="2996120"/>
            <a:chOff x="5632317" y="1189775"/>
            <a:chExt cx="3305700" cy="3483050"/>
          </a:xfrm>
        </p:grpSpPr>
        <p:sp>
          <p:nvSpPr>
            <p:cNvPr id="341" name="Google Shape;341;p31"/>
            <p:cNvSpPr/>
            <p:nvPr/>
          </p:nvSpPr>
          <p:spPr>
            <a:xfrm>
              <a:off x="5632317" y="1189775"/>
              <a:ext cx="3305700" cy="669000"/>
            </a:xfrm>
            <a:prstGeom prst="chevron">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smtClean="0">
                  <a:solidFill>
                    <a:schemeClr val="dk1"/>
                  </a:solidFill>
                  <a:latin typeface="Amatic SC"/>
                  <a:ea typeface="Amatic SC"/>
                  <a:cs typeface="Amatic SC"/>
                  <a:sym typeface="Amatic SC"/>
                </a:rPr>
                <a:t>3.</a:t>
              </a:r>
              <a:endParaRPr sz="1800" b="1" dirty="0">
                <a:solidFill>
                  <a:schemeClr val="dk1"/>
                </a:solidFill>
                <a:latin typeface="Amatic SC"/>
                <a:ea typeface="Amatic SC"/>
                <a:cs typeface="Amatic SC"/>
                <a:sym typeface="Amatic SC"/>
              </a:endParaRPr>
            </a:p>
          </p:txBody>
        </p:sp>
        <p:sp>
          <p:nvSpPr>
            <p:cNvPr id="342" name="Google Shape;342;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1"/>
                </a:solidFill>
                <a:latin typeface="Nunito"/>
                <a:ea typeface="Nunito"/>
                <a:cs typeface="Nunito"/>
                <a:sym typeface="Nunito"/>
              </a:endParaRPr>
            </a:p>
          </p:txBody>
        </p:sp>
      </p:grpSp>
      <p:grpSp>
        <p:nvGrpSpPr>
          <p:cNvPr id="343" name="Google Shape;343;p31"/>
          <p:cNvGrpSpPr/>
          <p:nvPr/>
        </p:nvGrpSpPr>
        <p:grpSpPr>
          <a:xfrm>
            <a:off x="448877" y="1600632"/>
            <a:ext cx="3332845" cy="2995927"/>
            <a:chOff x="256077" y="1189999"/>
            <a:chExt cx="3874500" cy="3482826"/>
          </a:xfrm>
        </p:grpSpPr>
        <p:sp>
          <p:nvSpPr>
            <p:cNvPr id="344" name="Google Shape;344;p31"/>
            <p:cNvSpPr/>
            <p:nvPr/>
          </p:nvSpPr>
          <p:spPr>
            <a:xfrm>
              <a:off x="256077" y="1189999"/>
              <a:ext cx="3874500" cy="669000"/>
            </a:xfrm>
            <a:prstGeom prst="homePlate">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smtClean="0">
                  <a:solidFill>
                    <a:schemeClr val="dk1"/>
                  </a:solidFill>
                  <a:latin typeface="Amatic SC"/>
                  <a:ea typeface="Amatic SC"/>
                  <a:cs typeface="Amatic SC"/>
                  <a:sym typeface="Amatic SC"/>
                </a:rPr>
                <a:t>1.</a:t>
              </a:r>
              <a:endParaRPr sz="1800" b="1" dirty="0">
                <a:solidFill>
                  <a:schemeClr val="dk1"/>
                </a:solidFill>
                <a:latin typeface="Amatic SC"/>
                <a:ea typeface="Amatic SC"/>
                <a:cs typeface="Amatic SC"/>
                <a:sym typeface="Amatic SC"/>
              </a:endParaRPr>
            </a:p>
          </p:txBody>
        </p:sp>
        <p:sp>
          <p:nvSpPr>
            <p:cNvPr id="345" name="Google Shape;345;p31"/>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1"/>
                </a:solidFill>
                <a:latin typeface="Nunito"/>
                <a:ea typeface="Nunito"/>
                <a:cs typeface="Nunito"/>
                <a:sym typeface="Nunito"/>
              </a:endParaRPr>
            </a:p>
          </p:txBody>
        </p:sp>
      </p:grpSp>
      <p:grpSp>
        <p:nvGrpSpPr>
          <p:cNvPr id="346" name="Google Shape;346;p31"/>
          <p:cNvGrpSpPr/>
          <p:nvPr/>
        </p:nvGrpSpPr>
        <p:grpSpPr>
          <a:xfrm>
            <a:off x="2789435" y="1600632"/>
            <a:ext cx="2843563" cy="2996120"/>
            <a:chOff x="2944197" y="1189775"/>
            <a:chExt cx="3305700" cy="3483050"/>
          </a:xfrm>
        </p:grpSpPr>
        <p:sp>
          <p:nvSpPr>
            <p:cNvPr id="347" name="Google Shape;347;p31"/>
            <p:cNvSpPr/>
            <p:nvPr/>
          </p:nvSpPr>
          <p:spPr>
            <a:xfrm>
              <a:off x="2944197" y="1189775"/>
              <a:ext cx="3305700" cy="669000"/>
            </a:xfrm>
            <a:prstGeom prst="chevron">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dk1"/>
                  </a:solidFill>
                  <a:latin typeface="Amatic SC"/>
                  <a:ea typeface="Amatic SC"/>
                  <a:cs typeface="Amatic SC"/>
                  <a:sym typeface="Amatic SC"/>
                </a:rPr>
                <a:t>2.</a:t>
              </a:r>
              <a:endParaRPr sz="1800" b="1" dirty="0">
                <a:solidFill>
                  <a:schemeClr val="dk1"/>
                </a:solidFill>
                <a:latin typeface="Amatic SC"/>
                <a:ea typeface="Amatic SC"/>
                <a:cs typeface="Amatic SC"/>
                <a:sym typeface="Amatic SC"/>
              </a:endParaRPr>
            </a:p>
          </p:txBody>
        </p:sp>
        <p:sp>
          <p:nvSpPr>
            <p:cNvPr id="348" name="Google Shape;348;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1"/>
                </a:solidFill>
                <a:latin typeface="Nunito"/>
                <a:ea typeface="Nunito"/>
                <a:cs typeface="Nunito"/>
                <a:sym typeface="Nunito"/>
              </a:endParaRPr>
            </a:p>
          </p:txBody>
        </p:sp>
      </p:grpSp>
      <p:sp>
        <p:nvSpPr>
          <p:cNvPr id="2" name="Rectangle 1"/>
          <p:cNvSpPr/>
          <p:nvPr/>
        </p:nvSpPr>
        <p:spPr>
          <a:xfrm>
            <a:off x="704531" y="2259477"/>
            <a:ext cx="1789044" cy="954107"/>
          </a:xfrm>
          <a:prstGeom prst="rect">
            <a:avLst/>
          </a:prstGeom>
        </p:spPr>
        <p:txBody>
          <a:bodyPr wrap="square">
            <a:spAutoFit/>
          </a:bodyPr>
          <a:lstStyle/>
          <a:p>
            <a:pPr fontAlgn="base"/>
            <a:r>
              <a:rPr lang="vi-VN" dirty="0">
                <a:latin typeface="Arial" panose="020B0604020202020204" pitchFamily="34" charset="0"/>
              </a:rPr>
              <a:t>Khó khăn về việc lên ý tưởng cốt truyện sao cho vừa hay vừa hợp lí</a:t>
            </a:r>
          </a:p>
        </p:txBody>
      </p:sp>
      <p:sp>
        <p:nvSpPr>
          <p:cNvPr id="3" name="Rectangle 2"/>
          <p:cNvSpPr/>
          <p:nvPr/>
        </p:nvSpPr>
        <p:spPr>
          <a:xfrm>
            <a:off x="3230862" y="2346534"/>
            <a:ext cx="1679067" cy="954107"/>
          </a:xfrm>
          <a:prstGeom prst="rect">
            <a:avLst/>
          </a:prstGeom>
        </p:spPr>
        <p:txBody>
          <a:bodyPr wrap="square">
            <a:spAutoFit/>
          </a:bodyPr>
          <a:lstStyle/>
          <a:p>
            <a:r>
              <a:rPr lang="vi-VN" dirty="0">
                <a:latin typeface="Arial" panose="020B0604020202020204" pitchFamily="34" charset="0"/>
              </a:rPr>
              <a:t>Thiết kế đồ họa vì cả nhóm chưa có kinh nghiệm trước đây</a:t>
            </a:r>
            <a:endParaRPr lang="en-US" dirty="0"/>
          </a:p>
        </p:txBody>
      </p:sp>
      <p:sp>
        <p:nvSpPr>
          <p:cNvPr id="4" name="Rectangle 3"/>
          <p:cNvSpPr/>
          <p:nvPr/>
        </p:nvSpPr>
        <p:spPr>
          <a:xfrm>
            <a:off x="5750694" y="2346534"/>
            <a:ext cx="1484243" cy="954107"/>
          </a:xfrm>
          <a:prstGeom prst="rect">
            <a:avLst/>
          </a:prstGeom>
        </p:spPr>
        <p:txBody>
          <a:bodyPr wrap="square">
            <a:spAutoFit/>
          </a:bodyPr>
          <a:lstStyle/>
          <a:p>
            <a:r>
              <a:rPr lang="en-US" dirty="0" err="1">
                <a:latin typeface="Arial" panose="020B0604020202020204" pitchFamily="34" charset="0"/>
              </a:rPr>
              <a:t>Trong</a:t>
            </a:r>
            <a:r>
              <a:rPr lang="en-US" dirty="0">
                <a:latin typeface="Arial" panose="020B0604020202020204" pitchFamily="34" charset="0"/>
              </a:rPr>
              <a:t> </a:t>
            </a:r>
            <a:r>
              <a:rPr lang="en-US" dirty="0" err="1">
                <a:latin typeface="Arial" panose="020B0604020202020204" pitchFamily="34" charset="0"/>
              </a:rPr>
              <a:t>lúc</a:t>
            </a:r>
            <a:r>
              <a:rPr lang="en-US" dirty="0">
                <a:latin typeface="Arial" panose="020B0604020202020204" pitchFamily="34" charset="0"/>
              </a:rPr>
              <a:t> code </a:t>
            </a:r>
            <a:r>
              <a:rPr lang="en-US" dirty="0" err="1">
                <a:latin typeface="Arial" panose="020B0604020202020204" pitchFamily="34" charset="0"/>
              </a:rPr>
              <a:t>sẽ</a:t>
            </a:r>
            <a:r>
              <a:rPr lang="en-US" dirty="0">
                <a:latin typeface="Arial" panose="020B0604020202020204" pitchFamily="34" charset="0"/>
              </a:rPr>
              <a:t> </a:t>
            </a:r>
            <a:r>
              <a:rPr lang="en-US" dirty="0" err="1">
                <a:latin typeface="Arial" panose="020B0604020202020204" pitchFamily="34" charset="0"/>
              </a:rPr>
              <a:t>cần</a:t>
            </a:r>
            <a:r>
              <a:rPr lang="en-US" dirty="0">
                <a:latin typeface="Arial" panose="020B0604020202020204" pitchFamily="34" charset="0"/>
              </a:rPr>
              <a:t> </a:t>
            </a:r>
            <a:r>
              <a:rPr lang="en-US" dirty="0" err="1">
                <a:latin typeface="Arial" panose="020B0604020202020204" pitchFamily="34" charset="0"/>
              </a:rPr>
              <a:t>dùng</a:t>
            </a:r>
            <a:r>
              <a:rPr lang="en-US" dirty="0">
                <a:latin typeface="Arial" panose="020B0604020202020204" pitchFamily="34" charset="0"/>
              </a:rPr>
              <a:t> </a:t>
            </a:r>
            <a:r>
              <a:rPr lang="en-US" dirty="0" err="1">
                <a:latin typeface="Arial" panose="020B0604020202020204" pitchFamily="34" charset="0"/>
              </a:rPr>
              <a:t>những</a:t>
            </a:r>
            <a:r>
              <a:rPr lang="en-US" dirty="0">
                <a:latin typeface="Arial" panose="020B0604020202020204" pitchFamily="34" charset="0"/>
              </a:rPr>
              <a:t> </a:t>
            </a:r>
            <a:r>
              <a:rPr lang="en-US" dirty="0" err="1">
                <a:latin typeface="Arial" panose="020B0604020202020204" pitchFamily="34" charset="0"/>
              </a:rPr>
              <a:t>hàm</a:t>
            </a:r>
            <a:r>
              <a:rPr lang="en-US" dirty="0">
                <a:latin typeface="Arial" panose="020B0604020202020204" pitchFamily="34" charset="0"/>
              </a:rPr>
              <a:t> </a:t>
            </a:r>
            <a:r>
              <a:rPr lang="en-US" dirty="0" err="1">
                <a:latin typeface="Arial" panose="020B0604020202020204" pitchFamily="34" charset="0"/>
              </a:rPr>
              <a:t>lạ</a:t>
            </a:r>
            <a:r>
              <a:rPr lang="en-US" dirty="0">
                <a:latin typeface="Arial" panose="020B0604020202020204" pitchFamily="34" charset="0"/>
              </a:rPr>
              <a:t>, </a:t>
            </a:r>
            <a:r>
              <a:rPr lang="en-US" dirty="0" err="1">
                <a:latin typeface="Arial" panose="020B0604020202020204" pitchFamily="34" charset="0"/>
              </a:rPr>
              <a:t>khó</a:t>
            </a:r>
            <a:r>
              <a:rPr lang="en-US" dirty="0">
                <a:latin typeface="Arial" panose="020B0604020202020204" pitchFamily="34" charset="0"/>
              </a:rPr>
              <a:t> </a:t>
            </a:r>
            <a:r>
              <a:rPr lang="en-US" dirty="0" err="1">
                <a:latin typeface="Arial" panose="020B0604020202020204" pitchFamily="34" charset="0"/>
              </a:rPr>
              <a:t>tìm</a:t>
            </a:r>
            <a:r>
              <a:rPr lang="en-US" dirty="0">
                <a:latin typeface="Arial" panose="020B0604020202020204" pitchFamily="34" charset="0"/>
              </a:rPr>
              <a:t>  </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918" t="17548" r="20082" b="20617"/>
          <a:stretch/>
        </p:blipFill>
        <p:spPr>
          <a:xfrm>
            <a:off x="5807015" y="3237361"/>
            <a:ext cx="1371600" cy="13252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719" y="3361145"/>
            <a:ext cx="1950071" cy="11486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530" y="3296955"/>
            <a:ext cx="1390687" cy="12060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barn(inVertical)">
                                      <p:cBhvr>
                                        <p:cTn id="7" dur="500"/>
                                        <p:tgtEl>
                                          <p:spTgt spid="34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46"/>
                                        </p:tgtEl>
                                        <p:attrNameLst>
                                          <p:attrName>style.visibility</p:attrName>
                                        </p:attrNameLst>
                                      </p:cBhvr>
                                      <p:to>
                                        <p:strVal val="visible"/>
                                      </p:to>
                                    </p:set>
                                    <p:animEffect transition="in" filter="barn(inVertical)">
                                      <p:cBhvr>
                                        <p:cTn id="20" dur="500"/>
                                        <p:tgtEl>
                                          <p:spTgt spid="34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par>
                                <p:cTn id="24" presetID="16" presetClass="entr" presetSubtype="21"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par>
                                <p:cTn id="32" presetID="16" presetClass="entr" presetSubtype="21"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par>
                                <p:cTn id="35" presetID="16" presetClass="entr" presetSubtype="21" fill="hold" nodeType="withEffect">
                                  <p:stCondLst>
                                    <p:cond delay="0"/>
                                  </p:stCondLst>
                                  <p:childTnLst>
                                    <p:set>
                                      <p:cBhvr>
                                        <p:cTn id="36" dur="1" fill="hold">
                                          <p:stCondLst>
                                            <p:cond delay="0"/>
                                          </p:stCondLst>
                                        </p:cTn>
                                        <p:tgtEl>
                                          <p:spTgt spid="340"/>
                                        </p:tgtEl>
                                        <p:attrNameLst>
                                          <p:attrName>style.visibility</p:attrName>
                                        </p:attrNameLst>
                                      </p:cBhvr>
                                      <p:to>
                                        <p:strVal val="visible"/>
                                      </p:to>
                                    </p:set>
                                    <p:animEffect transition="in" filter="barn(inVertical)">
                                      <p:cBhvr>
                                        <p:cTn id="37"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09F0-7149-438D-B781-1E83B0F88C32}"/>
              </a:ext>
            </a:extLst>
          </p:cNvPr>
          <p:cNvSpPr>
            <a:spLocks noGrp="1"/>
          </p:cNvSpPr>
          <p:nvPr>
            <p:ph type="title"/>
          </p:nvPr>
        </p:nvSpPr>
        <p:spPr/>
        <p:txBody>
          <a:bodyPr/>
          <a:lstStyle/>
          <a:p>
            <a:r>
              <a:rPr lang="en-US" dirty="0" err="1"/>
              <a:t>Thành</a:t>
            </a:r>
            <a:r>
              <a:rPr lang="en-US" dirty="0"/>
              <a:t> </a:t>
            </a:r>
            <a:r>
              <a:rPr lang="en-US" dirty="0" err="1"/>
              <a:t>Viên</a:t>
            </a:r>
            <a:endParaRPr lang="en-US" dirty="0"/>
          </a:p>
        </p:txBody>
      </p:sp>
      <p:sp>
        <p:nvSpPr>
          <p:cNvPr id="3" name="Text Placeholder 2">
            <a:extLst>
              <a:ext uri="{FF2B5EF4-FFF2-40B4-BE49-F238E27FC236}">
                <a16:creationId xmlns:a16="http://schemas.microsoft.com/office/drawing/2014/main" id="{D5A8BC25-85D4-4644-922D-F04118A51FC0}"/>
              </a:ext>
            </a:extLst>
          </p:cNvPr>
          <p:cNvSpPr>
            <a:spLocks noGrp="1"/>
          </p:cNvSpPr>
          <p:nvPr>
            <p:ph type="body" idx="1"/>
          </p:nvPr>
        </p:nvSpPr>
        <p:spPr>
          <a:xfrm>
            <a:off x="972378" y="1435120"/>
            <a:ext cx="5021790" cy="2762100"/>
          </a:xfrm>
        </p:spPr>
        <p:txBody>
          <a:bodyPr/>
          <a:lstStyle/>
          <a:p>
            <a:r>
              <a:rPr lang="en-US" sz="3200" dirty="0" err="1"/>
              <a:t>Vũ</a:t>
            </a:r>
            <a:r>
              <a:rPr lang="en-US" sz="3200" dirty="0"/>
              <a:t> </a:t>
            </a:r>
            <a:r>
              <a:rPr lang="en-US" sz="3200" dirty="0" err="1"/>
              <a:t>Thành</a:t>
            </a:r>
            <a:r>
              <a:rPr lang="en-US" sz="3200" dirty="0"/>
              <a:t> </a:t>
            </a:r>
            <a:r>
              <a:rPr lang="en-US" sz="3200" dirty="0" err="1"/>
              <a:t>Vân</a:t>
            </a:r>
            <a:endParaRPr lang="en-US" sz="3200" dirty="0"/>
          </a:p>
          <a:p>
            <a:r>
              <a:rPr lang="en-US" sz="3200" dirty="0" err="1"/>
              <a:t>Nguyễn</a:t>
            </a:r>
            <a:r>
              <a:rPr lang="en-US" sz="3200" dirty="0"/>
              <a:t> </a:t>
            </a:r>
            <a:r>
              <a:rPr lang="en-US" sz="3200" dirty="0" err="1"/>
              <a:t>Công</a:t>
            </a:r>
            <a:r>
              <a:rPr lang="en-US" sz="3200" dirty="0"/>
              <a:t> </a:t>
            </a:r>
            <a:r>
              <a:rPr lang="en-US" sz="3200" dirty="0" err="1"/>
              <a:t>Trình</a:t>
            </a:r>
            <a:endParaRPr lang="en-US" sz="3200" dirty="0"/>
          </a:p>
          <a:p>
            <a:r>
              <a:rPr lang="en-US" sz="3200" dirty="0" err="1"/>
              <a:t>Trương</a:t>
            </a:r>
            <a:r>
              <a:rPr lang="en-US" sz="3200" dirty="0"/>
              <a:t> </a:t>
            </a:r>
            <a:r>
              <a:rPr lang="en-US" sz="3200" dirty="0" err="1"/>
              <a:t>Hải</a:t>
            </a:r>
            <a:r>
              <a:rPr lang="en-US" sz="3200" dirty="0"/>
              <a:t> Nam</a:t>
            </a:r>
          </a:p>
          <a:p>
            <a:r>
              <a:rPr lang="en-US" sz="3200" dirty="0" err="1"/>
              <a:t>Bùi</a:t>
            </a:r>
            <a:r>
              <a:rPr lang="en-US" sz="3200" dirty="0"/>
              <a:t> </a:t>
            </a:r>
            <a:r>
              <a:rPr lang="en-US" sz="3200" dirty="0" err="1"/>
              <a:t>Văn</a:t>
            </a:r>
            <a:r>
              <a:rPr lang="en-US" sz="3200" dirty="0"/>
              <a:t> Thu</a:t>
            </a:r>
          </a:p>
          <a:p>
            <a:r>
              <a:rPr lang="en-US" sz="3200" dirty="0" err="1"/>
              <a:t>Bùi</a:t>
            </a:r>
            <a:r>
              <a:rPr lang="en-US" sz="3200" dirty="0"/>
              <a:t> </a:t>
            </a:r>
            <a:r>
              <a:rPr lang="en-US" sz="3200" dirty="0" err="1"/>
              <a:t>Phong</a:t>
            </a:r>
            <a:r>
              <a:rPr lang="en-US" sz="3200" dirty="0"/>
              <a:t> Thu</a:t>
            </a:r>
          </a:p>
          <a:p>
            <a:r>
              <a:rPr lang="en-US" sz="3200" dirty="0" err="1"/>
              <a:t>Trần</a:t>
            </a:r>
            <a:r>
              <a:rPr lang="en-US" sz="3200" dirty="0"/>
              <a:t> </a:t>
            </a:r>
            <a:r>
              <a:rPr lang="en-US" sz="3200" dirty="0" err="1"/>
              <a:t>Hồng</a:t>
            </a:r>
            <a:r>
              <a:rPr lang="en-US" sz="3200" dirty="0"/>
              <a:t> </a:t>
            </a:r>
            <a:r>
              <a:rPr lang="en-US" sz="3200" dirty="0" err="1"/>
              <a:t>Quân</a:t>
            </a:r>
            <a:endParaRPr lang="en-US" sz="3200" dirty="0"/>
          </a:p>
        </p:txBody>
      </p:sp>
      <p:sp>
        <p:nvSpPr>
          <p:cNvPr id="5" name="Slide Number Placeholder 4">
            <a:extLst>
              <a:ext uri="{FF2B5EF4-FFF2-40B4-BE49-F238E27FC236}">
                <a16:creationId xmlns:a16="http://schemas.microsoft.com/office/drawing/2014/main" id="{2C8E0066-D5E2-4E90-99C2-55673C0B81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750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969831" y="690226"/>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5</a:t>
            </a:r>
            <a:r>
              <a:rPr lang="en-US" dirty="0" smtClean="0"/>
              <a:t>. </a:t>
            </a:r>
            <a:r>
              <a:rPr lang="en-US" dirty="0" err="1" smtClean="0"/>
              <a:t>Những</a:t>
            </a:r>
            <a:r>
              <a:rPr lang="en-US" dirty="0" smtClean="0"/>
              <a:t> </a:t>
            </a:r>
            <a:r>
              <a:rPr lang="en-US" dirty="0" err="1" smtClean="0"/>
              <a:t>kinh</a:t>
            </a:r>
            <a:r>
              <a:rPr lang="en-US" dirty="0" smtClean="0"/>
              <a:t> nghiệm </a:t>
            </a:r>
            <a:r>
              <a:rPr lang="en-US" dirty="0" err="1" smtClean="0"/>
              <a:t>đạt</a:t>
            </a:r>
            <a:r>
              <a:rPr lang="en-US" dirty="0" smtClean="0"/>
              <a:t> được</a:t>
            </a:r>
            <a:endParaRPr dirty="0"/>
          </a:p>
        </p:txBody>
      </p:sp>
      <p:sp>
        <p:nvSpPr>
          <p:cNvPr id="338" name="Google Shape;338;p3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39" name="Google Shape;339;p31"/>
          <p:cNvSpPr/>
          <p:nvPr/>
        </p:nvSpPr>
        <p:spPr>
          <a:xfrm>
            <a:off x="7812624" y="3691500"/>
            <a:ext cx="906340" cy="903912"/>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191575" y="1599292"/>
            <a:ext cx="2843563" cy="2996120"/>
            <a:chOff x="5632317" y="1189775"/>
            <a:chExt cx="3305700" cy="3483050"/>
          </a:xfrm>
        </p:grpSpPr>
        <p:sp>
          <p:nvSpPr>
            <p:cNvPr id="341" name="Google Shape;341;p31"/>
            <p:cNvSpPr/>
            <p:nvPr/>
          </p:nvSpPr>
          <p:spPr>
            <a:xfrm>
              <a:off x="5632317" y="1189775"/>
              <a:ext cx="3305700" cy="669000"/>
            </a:xfrm>
            <a:prstGeom prst="chevron">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smtClean="0">
                  <a:solidFill>
                    <a:schemeClr val="dk1"/>
                  </a:solidFill>
                  <a:latin typeface="Amatic SC"/>
                  <a:ea typeface="Amatic SC"/>
                  <a:cs typeface="Amatic SC"/>
                  <a:sym typeface="Amatic SC"/>
                </a:rPr>
                <a:t>3.</a:t>
              </a:r>
              <a:endParaRPr sz="1800" b="1" dirty="0">
                <a:solidFill>
                  <a:schemeClr val="dk1"/>
                </a:solidFill>
                <a:latin typeface="Amatic SC"/>
                <a:ea typeface="Amatic SC"/>
                <a:cs typeface="Amatic SC"/>
                <a:sym typeface="Amatic SC"/>
              </a:endParaRPr>
            </a:p>
          </p:txBody>
        </p:sp>
        <p:sp>
          <p:nvSpPr>
            <p:cNvPr id="342" name="Google Shape;342;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1"/>
                </a:solidFill>
                <a:latin typeface="Nunito"/>
                <a:ea typeface="Nunito"/>
                <a:cs typeface="Nunito"/>
                <a:sym typeface="Nunito"/>
              </a:endParaRPr>
            </a:p>
          </p:txBody>
        </p:sp>
      </p:grpSp>
      <p:grpSp>
        <p:nvGrpSpPr>
          <p:cNvPr id="343" name="Google Shape;343;p31"/>
          <p:cNvGrpSpPr/>
          <p:nvPr/>
        </p:nvGrpSpPr>
        <p:grpSpPr>
          <a:xfrm>
            <a:off x="430580" y="1599485"/>
            <a:ext cx="3332845" cy="2995927"/>
            <a:chOff x="256077" y="1189999"/>
            <a:chExt cx="3874500" cy="3482826"/>
          </a:xfrm>
        </p:grpSpPr>
        <p:sp>
          <p:nvSpPr>
            <p:cNvPr id="344" name="Google Shape;344;p31"/>
            <p:cNvSpPr/>
            <p:nvPr/>
          </p:nvSpPr>
          <p:spPr>
            <a:xfrm>
              <a:off x="256077" y="1189999"/>
              <a:ext cx="3874500" cy="669000"/>
            </a:xfrm>
            <a:prstGeom prst="homePlate">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smtClean="0">
                  <a:solidFill>
                    <a:schemeClr val="dk1"/>
                  </a:solidFill>
                  <a:latin typeface="Amatic SC"/>
                  <a:ea typeface="Amatic SC"/>
                  <a:cs typeface="Amatic SC"/>
                  <a:sym typeface="Amatic SC"/>
                </a:rPr>
                <a:t>1.</a:t>
              </a:r>
              <a:endParaRPr sz="1800" b="1" dirty="0">
                <a:solidFill>
                  <a:schemeClr val="dk1"/>
                </a:solidFill>
                <a:latin typeface="Amatic SC"/>
                <a:ea typeface="Amatic SC"/>
                <a:cs typeface="Amatic SC"/>
                <a:sym typeface="Amatic SC"/>
              </a:endParaRPr>
            </a:p>
          </p:txBody>
        </p:sp>
        <p:sp>
          <p:nvSpPr>
            <p:cNvPr id="345" name="Google Shape;345;p31"/>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1"/>
                </a:solidFill>
                <a:latin typeface="Nunito"/>
                <a:ea typeface="Nunito"/>
                <a:cs typeface="Nunito"/>
                <a:sym typeface="Nunito"/>
              </a:endParaRPr>
            </a:p>
          </p:txBody>
        </p:sp>
      </p:grpSp>
      <p:grpSp>
        <p:nvGrpSpPr>
          <p:cNvPr id="346" name="Google Shape;346;p31"/>
          <p:cNvGrpSpPr/>
          <p:nvPr/>
        </p:nvGrpSpPr>
        <p:grpSpPr>
          <a:xfrm>
            <a:off x="2789435" y="1600632"/>
            <a:ext cx="2843563" cy="2996120"/>
            <a:chOff x="2944197" y="1189775"/>
            <a:chExt cx="3305700" cy="3483050"/>
          </a:xfrm>
        </p:grpSpPr>
        <p:sp>
          <p:nvSpPr>
            <p:cNvPr id="347" name="Google Shape;347;p31"/>
            <p:cNvSpPr/>
            <p:nvPr/>
          </p:nvSpPr>
          <p:spPr>
            <a:xfrm>
              <a:off x="2944197" y="1189775"/>
              <a:ext cx="3305700" cy="669000"/>
            </a:xfrm>
            <a:prstGeom prst="chevron">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dk1"/>
                  </a:solidFill>
                  <a:latin typeface="Amatic SC"/>
                  <a:ea typeface="Amatic SC"/>
                  <a:cs typeface="Amatic SC"/>
                  <a:sym typeface="Amatic SC"/>
                </a:rPr>
                <a:t>2.</a:t>
              </a:r>
              <a:endParaRPr sz="1800" b="1" dirty="0">
                <a:solidFill>
                  <a:schemeClr val="dk1"/>
                </a:solidFill>
                <a:latin typeface="Amatic SC"/>
                <a:ea typeface="Amatic SC"/>
                <a:cs typeface="Amatic SC"/>
                <a:sym typeface="Amatic SC"/>
              </a:endParaRPr>
            </a:p>
          </p:txBody>
        </p:sp>
        <p:sp>
          <p:nvSpPr>
            <p:cNvPr id="348" name="Google Shape;348;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1"/>
                </a:solidFill>
                <a:latin typeface="Nunito"/>
                <a:ea typeface="Nunito"/>
                <a:cs typeface="Nunito"/>
                <a:sym typeface="Nunito"/>
              </a:endParaRPr>
            </a:p>
          </p:txBody>
        </p:sp>
      </p:grpSp>
      <p:sp>
        <p:nvSpPr>
          <p:cNvPr id="2" name="Rectangle 1"/>
          <p:cNvSpPr/>
          <p:nvPr/>
        </p:nvSpPr>
        <p:spPr>
          <a:xfrm>
            <a:off x="718826" y="2261320"/>
            <a:ext cx="1789044" cy="738664"/>
          </a:xfrm>
          <a:prstGeom prst="rect">
            <a:avLst/>
          </a:prstGeom>
        </p:spPr>
        <p:txBody>
          <a:bodyPr wrap="square">
            <a:spAutoFit/>
          </a:bodyPr>
          <a:lstStyle/>
          <a:p>
            <a:pPr fontAlgn="base"/>
            <a:r>
              <a:rPr lang="en-US" dirty="0" smtClean="0">
                <a:latin typeface="Arial" panose="020B0604020202020204" pitchFamily="34" charset="0"/>
              </a:rPr>
              <a:t>Có </a:t>
            </a:r>
            <a:r>
              <a:rPr lang="en-US" dirty="0" err="1" smtClean="0">
                <a:latin typeface="Arial" panose="020B0604020202020204" pitchFamily="34" charset="0"/>
              </a:rPr>
              <a:t>kinh</a:t>
            </a:r>
            <a:r>
              <a:rPr lang="en-US" dirty="0" smtClean="0">
                <a:latin typeface="Arial" panose="020B0604020202020204" pitchFamily="34" charset="0"/>
              </a:rPr>
              <a:t> nghiệm </a:t>
            </a:r>
            <a:r>
              <a:rPr lang="en-US" dirty="0" err="1" smtClean="0">
                <a:latin typeface="Arial" panose="020B0604020202020204" pitchFamily="34" charset="0"/>
              </a:rPr>
              <a:t>hơn</a:t>
            </a:r>
            <a:r>
              <a:rPr lang="en-US" dirty="0" smtClean="0">
                <a:latin typeface="Arial" panose="020B0604020202020204" pitchFamily="34" charset="0"/>
              </a:rPr>
              <a:t> </a:t>
            </a:r>
            <a:r>
              <a:rPr lang="en-US" dirty="0" err="1" smtClean="0">
                <a:latin typeface="Arial" panose="020B0604020202020204" pitchFamily="34" charset="0"/>
              </a:rPr>
              <a:t>trong</a:t>
            </a:r>
            <a:r>
              <a:rPr lang="en-US" dirty="0" smtClean="0">
                <a:latin typeface="Arial" panose="020B0604020202020204" pitchFamily="34" charset="0"/>
              </a:rPr>
              <a:t> </a:t>
            </a:r>
            <a:r>
              <a:rPr lang="en-US" dirty="0" err="1" smtClean="0">
                <a:latin typeface="Arial" panose="020B0604020202020204" pitchFamily="34" charset="0"/>
              </a:rPr>
              <a:t>việc</a:t>
            </a:r>
            <a:r>
              <a:rPr lang="en-US" dirty="0" smtClean="0">
                <a:latin typeface="Arial" panose="020B0604020202020204" pitchFamily="34" charset="0"/>
              </a:rPr>
              <a:t> </a:t>
            </a:r>
            <a:r>
              <a:rPr lang="en-US" dirty="0" err="1" smtClean="0">
                <a:latin typeface="Arial" panose="020B0604020202020204" pitchFamily="34" charset="0"/>
              </a:rPr>
              <a:t>vẽ</a:t>
            </a:r>
            <a:r>
              <a:rPr lang="en-US" dirty="0" smtClean="0">
                <a:latin typeface="Arial" panose="020B0604020202020204" pitchFamily="34" charset="0"/>
              </a:rPr>
              <a:t> và </a:t>
            </a:r>
            <a:r>
              <a:rPr lang="en-US" dirty="0" err="1" smtClean="0">
                <a:latin typeface="Arial" panose="020B0604020202020204" pitchFamily="34" charset="0"/>
              </a:rPr>
              <a:t>thiết</a:t>
            </a:r>
            <a:r>
              <a:rPr lang="en-US" dirty="0" smtClean="0">
                <a:latin typeface="Arial" panose="020B0604020202020204" pitchFamily="34" charset="0"/>
              </a:rPr>
              <a:t> </a:t>
            </a:r>
            <a:r>
              <a:rPr lang="en-US" dirty="0" err="1" smtClean="0">
                <a:latin typeface="Arial" panose="020B0604020202020204" pitchFamily="34" charset="0"/>
              </a:rPr>
              <a:t>kế</a:t>
            </a:r>
            <a:r>
              <a:rPr lang="en-US" dirty="0" smtClean="0">
                <a:latin typeface="Arial" panose="020B0604020202020204" pitchFamily="34" charset="0"/>
              </a:rPr>
              <a:t> </a:t>
            </a:r>
            <a:r>
              <a:rPr lang="en-US" dirty="0" err="1" smtClean="0">
                <a:latin typeface="Arial" panose="020B0604020202020204" pitchFamily="34" charset="0"/>
              </a:rPr>
              <a:t>nhân</a:t>
            </a:r>
            <a:r>
              <a:rPr lang="en-US" dirty="0" smtClean="0">
                <a:latin typeface="Arial" panose="020B0604020202020204" pitchFamily="34" charset="0"/>
              </a:rPr>
              <a:t> </a:t>
            </a:r>
            <a:r>
              <a:rPr lang="en-US" dirty="0" err="1" smtClean="0">
                <a:latin typeface="Arial" panose="020B0604020202020204" pitchFamily="34" charset="0"/>
              </a:rPr>
              <a:t>vật</a:t>
            </a:r>
            <a:endParaRPr lang="vi-VN" dirty="0">
              <a:latin typeface="Arial" panose="020B0604020202020204" pitchFamily="34" charset="0"/>
            </a:endParaRPr>
          </a:p>
        </p:txBody>
      </p:sp>
      <p:sp>
        <p:nvSpPr>
          <p:cNvPr id="3" name="Rectangle 2"/>
          <p:cNvSpPr/>
          <p:nvPr/>
        </p:nvSpPr>
        <p:spPr>
          <a:xfrm>
            <a:off x="3240183" y="2226928"/>
            <a:ext cx="1679067" cy="738664"/>
          </a:xfrm>
          <a:prstGeom prst="rect">
            <a:avLst/>
          </a:prstGeom>
        </p:spPr>
        <p:txBody>
          <a:bodyPr wrap="square">
            <a:spAutoFit/>
          </a:bodyPr>
          <a:lstStyle/>
          <a:p>
            <a:r>
              <a:rPr lang="en-US" dirty="0" smtClean="0"/>
              <a:t>Hiểu </a:t>
            </a:r>
            <a:r>
              <a:rPr lang="en-US" dirty="0" err="1" smtClean="0"/>
              <a:t>rõ</a:t>
            </a:r>
            <a:r>
              <a:rPr lang="en-US" dirty="0" smtClean="0"/>
              <a:t> </a:t>
            </a:r>
            <a:r>
              <a:rPr lang="en-US" dirty="0" err="1" smtClean="0"/>
              <a:t>hơn</a:t>
            </a:r>
            <a:r>
              <a:rPr lang="en-US" dirty="0" smtClean="0"/>
              <a:t> cách </a:t>
            </a:r>
            <a:r>
              <a:rPr lang="en-US" dirty="0" err="1" smtClean="0"/>
              <a:t>hoạt</a:t>
            </a:r>
            <a:r>
              <a:rPr lang="en-US" dirty="0" smtClean="0"/>
              <a:t> </a:t>
            </a:r>
            <a:r>
              <a:rPr lang="en-US" dirty="0" err="1" smtClean="0"/>
              <a:t>động</a:t>
            </a:r>
            <a:r>
              <a:rPr lang="en-US" dirty="0" smtClean="0"/>
              <a:t> của </a:t>
            </a:r>
            <a:r>
              <a:rPr lang="en-US" dirty="0" err="1" smtClean="0"/>
              <a:t>đồ</a:t>
            </a:r>
            <a:r>
              <a:rPr lang="en-US" dirty="0" smtClean="0"/>
              <a:t> </a:t>
            </a:r>
            <a:r>
              <a:rPr lang="en-US" dirty="0" err="1" smtClean="0"/>
              <a:t>họa</a:t>
            </a:r>
            <a:r>
              <a:rPr lang="en-US" dirty="0" smtClean="0"/>
              <a:t> </a:t>
            </a:r>
            <a:r>
              <a:rPr lang="en-US" dirty="0" err="1" smtClean="0"/>
              <a:t>trong</a:t>
            </a:r>
            <a:r>
              <a:rPr lang="en-US" dirty="0" smtClean="0"/>
              <a:t> c</a:t>
            </a:r>
            <a:endParaRPr lang="en-US" dirty="0"/>
          </a:p>
        </p:txBody>
      </p:sp>
      <p:sp>
        <p:nvSpPr>
          <p:cNvPr id="4" name="Rectangle 3"/>
          <p:cNvSpPr/>
          <p:nvPr/>
        </p:nvSpPr>
        <p:spPr>
          <a:xfrm>
            <a:off x="5820086" y="2235449"/>
            <a:ext cx="1484243" cy="738664"/>
          </a:xfrm>
          <a:prstGeom prst="rect">
            <a:avLst/>
          </a:prstGeom>
        </p:spPr>
        <p:txBody>
          <a:bodyPr wrap="square">
            <a:spAutoFit/>
          </a:bodyPr>
          <a:lstStyle/>
          <a:p>
            <a:r>
              <a:rPr lang="en-US" dirty="0" err="1" smtClean="0"/>
              <a:t>Rèn</a:t>
            </a:r>
            <a:r>
              <a:rPr lang="en-US" dirty="0" smtClean="0"/>
              <a:t> được </a:t>
            </a:r>
            <a:r>
              <a:rPr lang="en-US" dirty="0" err="1" smtClean="0"/>
              <a:t>tinh</a:t>
            </a:r>
            <a:r>
              <a:rPr lang="en-US" dirty="0" smtClean="0"/>
              <a:t> </a:t>
            </a:r>
            <a:r>
              <a:rPr lang="en-US" dirty="0" err="1" smtClean="0"/>
              <a:t>thần</a:t>
            </a:r>
            <a:r>
              <a:rPr lang="en-US" dirty="0" smtClean="0"/>
              <a:t> làm </a:t>
            </a:r>
            <a:r>
              <a:rPr lang="en-US" dirty="0" err="1" smtClean="0"/>
              <a:t>việc</a:t>
            </a:r>
            <a:r>
              <a:rPr lang="en-US" dirty="0" smtClean="0"/>
              <a:t> nhóm</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605" y="3017222"/>
            <a:ext cx="2990850" cy="15335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00" y="3017222"/>
            <a:ext cx="1400115" cy="143164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6517" y="2996223"/>
            <a:ext cx="2673410" cy="1609597"/>
          </a:xfrm>
          <a:prstGeom prst="rect">
            <a:avLst/>
          </a:prstGeom>
        </p:spPr>
      </p:pic>
    </p:spTree>
    <p:extLst>
      <p:ext uri="{BB962C8B-B14F-4D97-AF65-F5344CB8AC3E}">
        <p14:creationId xmlns:p14="http://schemas.microsoft.com/office/powerpoint/2010/main" val="164170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barn(inVertical)">
                                      <p:cBhvr>
                                        <p:cTn id="7" dur="500"/>
                                        <p:tgtEl>
                                          <p:spTgt spid="34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46"/>
                                        </p:tgtEl>
                                        <p:attrNameLst>
                                          <p:attrName>style.visibility</p:attrName>
                                        </p:attrNameLst>
                                      </p:cBhvr>
                                      <p:to>
                                        <p:strVal val="visible"/>
                                      </p:to>
                                    </p:set>
                                    <p:animEffect transition="in" filter="barn(inVertical)">
                                      <p:cBhvr>
                                        <p:cTn id="18" dur="500"/>
                                        <p:tgtEl>
                                          <p:spTgt spid="34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par>
                                <p:cTn id="22" presetID="16" presetClass="entr" presetSubtype="21"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par>
                                <p:cTn id="30" presetID="16" presetClass="entr" presetSubtype="21"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par>
                                <p:cTn id="33" presetID="16" presetClass="entr" presetSubtype="21" fill="hold" nodeType="withEffect">
                                  <p:stCondLst>
                                    <p:cond delay="0"/>
                                  </p:stCondLst>
                                  <p:childTnLst>
                                    <p:set>
                                      <p:cBhvr>
                                        <p:cTn id="34" dur="1" fill="hold">
                                          <p:stCondLst>
                                            <p:cond delay="0"/>
                                          </p:stCondLst>
                                        </p:cTn>
                                        <p:tgtEl>
                                          <p:spTgt spid="340"/>
                                        </p:tgtEl>
                                        <p:attrNameLst>
                                          <p:attrName>style.visibility</p:attrName>
                                        </p:attrNameLst>
                                      </p:cBhvr>
                                      <p:to>
                                        <p:strVal val="visible"/>
                                      </p:to>
                                    </p:set>
                                    <p:animEffect transition="in" filter="barn(inVertical)">
                                      <p:cBhvr>
                                        <p:cTn id="35"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7"/>
          <p:cNvSpPr txBox="1">
            <a:spLocks noGrp="1"/>
          </p:cNvSpPr>
          <p:nvPr>
            <p:ph type="ctrTitle" idx="4294967295"/>
          </p:nvPr>
        </p:nvSpPr>
        <p:spPr>
          <a:xfrm>
            <a:off x="170536" y="943054"/>
            <a:ext cx="7831500" cy="937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7200" dirty="0" err="1" smtClean="0"/>
              <a:t>Cảm</a:t>
            </a:r>
            <a:r>
              <a:rPr lang="en-US" sz="7200" dirty="0" smtClean="0"/>
              <a:t> </a:t>
            </a:r>
            <a:r>
              <a:rPr lang="en-US" sz="7200" dirty="0" err="1" smtClean="0"/>
              <a:t>ơn</a:t>
            </a:r>
            <a:r>
              <a:rPr lang="en-US" sz="7200" dirty="0" smtClean="0"/>
              <a:t> </a:t>
            </a:r>
            <a:r>
              <a:rPr lang="en-US" sz="7200" dirty="0" err="1" smtClean="0"/>
              <a:t>thầy</a:t>
            </a:r>
            <a:r>
              <a:rPr lang="en-US" sz="7200" dirty="0" smtClean="0"/>
              <a:t> và </a:t>
            </a:r>
            <a:r>
              <a:rPr lang="en-US" sz="7200" dirty="0" err="1" smtClean="0"/>
              <a:t>các</a:t>
            </a:r>
            <a:r>
              <a:rPr lang="en-US" sz="7200" dirty="0" smtClean="0"/>
              <a:t> ban </a:t>
            </a:r>
            <a:r>
              <a:rPr lang="en-US" sz="7200" dirty="0" err="1" smtClean="0"/>
              <a:t>đã</a:t>
            </a:r>
            <a:r>
              <a:rPr lang="en-US" sz="7200" dirty="0" smtClean="0"/>
              <a:t> </a:t>
            </a:r>
            <a:r>
              <a:rPr lang="en-US" sz="7200" dirty="0" err="1" smtClean="0"/>
              <a:t>lắng</a:t>
            </a:r>
            <a:r>
              <a:rPr lang="en-US" sz="7200" dirty="0" smtClean="0"/>
              <a:t> </a:t>
            </a:r>
            <a:r>
              <a:rPr lang="en-US" sz="7200" dirty="0" err="1" smtClean="0"/>
              <a:t>nghe</a:t>
            </a:r>
            <a:endParaRPr sz="7200" dirty="0"/>
          </a:p>
        </p:txBody>
      </p:sp>
      <p:sp>
        <p:nvSpPr>
          <p:cNvPr id="428" name="Google Shape;428;p37"/>
          <p:cNvSpPr txBox="1">
            <a:spLocks noGrp="1"/>
          </p:cNvSpPr>
          <p:nvPr>
            <p:ph type="body" idx="4294967295"/>
          </p:nvPr>
        </p:nvSpPr>
        <p:spPr>
          <a:xfrm>
            <a:off x="245164" y="2780403"/>
            <a:ext cx="3748357" cy="17646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 dirty="0" smtClean="0"/>
              <a:t>Nếu có câu hỏi gì hãy hỏi ngay bây giờ</a:t>
            </a:r>
            <a:endParaRPr dirty="0"/>
          </a:p>
        </p:txBody>
      </p:sp>
      <p:sp>
        <p:nvSpPr>
          <p:cNvPr id="429" name="Google Shape;429;p3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430" name="Google Shape;430;p37"/>
          <p:cNvSpPr/>
          <p:nvPr/>
        </p:nvSpPr>
        <p:spPr>
          <a:xfrm>
            <a:off x="5698675" y="1712225"/>
            <a:ext cx="1861301" cy="1719020"/>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Mục Lục</a:t>
            </a:r>
            <a:endParaRPr dirty="0"/>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4E05D158-C9BC-4A5F-A8B7-51E75D424232}"/>
              </a:ext>
            </a:extLst>
          </p:cNvPr>
          <p:cNvSpPr>
            <a:spLocks noGrp="1"/>
          </p:cNvSpPr>
          <p:nvPr>
            <p:ph type="body" idx="1"/>
          </p:nvPr>
        </p:nvSpPr>
        <p:spPr>
          <a:xfrm>
            <a:off x="1188174" y="1506350"/>
            <a:ext cx="6904266" cy="2762100"/>
          </a:xfrm>
        </p:spPr>
        <p:txBody>
          <a:bodyPr/>
          <a:lstStyle/>
          <a:p>
            <a:pPr marL="558800" indent="-457200">
              <a:buAutoNum type="arabicPeriod"/>
            </a:pPr>
            <a:r>
              <a:rPr lang="en-US" sz="2400" dirty="0" err="1"/>
              <a:t>Giới</a:t>
            </a:r>
            <a:r>
              <a:rPr lang="en-US" sz="2400" dirty="0"/>
              <a:t> </a:t>
            </a:r>
            <a:r>
              <a:rPr lang="en-US" sz="2400" dirty="0" err="1"/>
              <a:t>thiệu</a:t>
            </a:r>
            <a:r>
              <a:rPr lang="en-US" sz="2400" dirty="0"/>
              <a:t> game</a:t>
            </a:r>
          </a:p>
          <a:p>
            <a:pPr marL="558800" indent="-457200">
              <a:buAutoNum type="arabicPeriod"/>
            </a:pPr>
            <a:r>
              <a:rPr lang="en-US" sz="2400" dirty="0" err="1" smtClean="0"/>
              <a:t>Lưu</a:t>
            </a:r>
            <a:r>
              <a:rPr lang="en-US" sz="2400" dirty="0" smtClean="0"/>
              <a:t> </a:t>
            </a:r>
            <a:r>
              <a:rPr lang="en-US" sz="2400" dirty="0" err="1" smtClean="0"/>
              <a:t>đồ</a:t>
            </a:r>
            <a:r>
              <a:rPr lang="en-US" sz="2400" dirty="0" smtClean="0"/>
              <a:t> </a:t>
            </a:r>
            <a:r>
              <a:rPr lang="en-US" sz="2400" dirty="0" err="1" smtClean="0"/>
              <a:t>thuật</a:t>
            </a:r>
            <a:r>
              <a:rPr lang="en-US" sz="2400" dirty="0" smtClean="0"/>
              <a:t> </a:t>
            </a:r>
            <a:r>
              <a:rPr lang="en-US" sz="2400" dirty="0" err="1" smtClean="0"/>
              <a:t>toán</a:t>
            </a:r>
            <a:r>
              <a:rPr lang="en-US" sz="2400" dirty="0" smtClean="0"/>
              <a:t> </a:t>
            </a:r>
          </a:p>
          <a:p>
            <a:pPr marL="558800" indent="-457200">
              <a:buAutoNum type="arabicPeriod"/>
            </a:pPr>
            <a:r>
              <a:rPr lang="en-US" sz="2400" dirty="0" err="1" smtClean="0"/>
              <a:t>Kịch</a:t>
            </a:r>
            <a:r>
              <a:rPr lang="en-US" sz="2400" dirty="0" smtClean="0"/>
              <a:t> </a:t>
            </a:r>
            <a:r>
              <a:rPr lang="en-US" sz="2400" dirty="0" err="1"/>
              <a:t>bản</a:t>
            </a:r>
            <a:r>
              <a:rPr lang="en-US" sz="2400" dirty="0"/>
              <a:t> </a:t>
            </a:r>
            <a:r>
              <a:rPr lang="en-US" sz="2400" dirty="0" err="1"/>
              <a:t>người</a:t>
            </a:r>
            <a:r>
              <a:rPr lang="en-US" sz="2400" dirty="0"/>
              <a:t> </a:t>
            </a:r>
            <a:r>
              <a:rPr lang="en-US" sz="2400" dirty="0" err="1"/>
              <a:t>sử</a:t>
            </a:r>
            <a:r>
              <a:rPr lang="en-US" sz="2400" dirty="0"/>
              <a:t> </a:t>
            </a:r>
            <a:r>
              <a:rPr lang="en-US" sz="2400" dirty="0" err="1"/>
              <a:t>dụng</a:t>
            </a:r>
            <a:r>
              <a:rPr lang="en-US" sz="2400" dirty="0"/>
              <a:t> </a:t>
            </a:r>
            <a:r>
              <a:rPr lang="en-US" sz="2400" dirty="0" err="1"/>
              <a:t>sản</a:t>
            </a:r>
            <a:r>
              <a:rPr lang="en-US" sz="2400" dirty="0"/>
              <a:t> </a:t>
            </a:r>
            <a:r>
              <a:rPr lang="en-US" sz="2400" dirty="0" err="1"/>
              <a:t>phẩm</a:t>
            </a:r>
            <a:endParaRPr lang="en-US" sz="2400" dirty="0"/>
          </a:p>
          <a:p>
            <a:pPr marL="558800" indent="-457200">
              <a:buAutoNum type="arabicPeriod"/>
            </a:pPr>
            <a:r>
              <a:rPr lang="en-US" sz="2400" dirty="0" err="1"/>
              <a:t>Những</a:t>
            </a:r>
            <a:r>
              <a:rPr lang="en-US" sz="2400" dirty="0"/>
              <a:t> </a:t>
            </a:r>
            <a:r>
              <a:rPr lang="en-US" sz="2400" dirty="0" err="1"/>
              <a:t>khó</a:t>
            </a:r>
            <a:r>
              <a:rPr lang="en-US" sz="2400" dirty="0"/>
              <a:t> </a:t>
            </a:r>
            <a:r>
              <a:rPr lang="en-US" sz="2400" dirty="0" err="1" smtClean="0"/>
              <a:t>khăn</a:t>
            </a:r>
            <a:r>
              <a:rPr lang="en-US" sz="2400" dirty="0" smtClean="0"/>
              <a:t> </a:t>
            </a:r>
            <a:r>
              <a:rPr lang="en-US" sz="2400" dirty="0" err="1"/>
              <a:t>trong</a:t>
            </a:r>
            <a:r>
              <a:rPr lang="en-US" sz="2400" dirty="0"/>
              <a:t> quá </a:t>
            </a:r>
            <a:r>
              <a:rPr lang="en-US" sz="2400" dirty="0" err="1"/>
              <a:t>trình</a:t>
            </a:r>
            <a:r>
              <a:rPr lang="en-US" sz="2400" dirty="0"/>
              <a:t> </a:t>
            </a:r>
            <a:r>
              <a:rPr lang="en-US" sz="2400" dirty="0" err="1"/>
              <a:t>thực</a:t>
            </a:r>
            <a:r>
              <a:rPr lang="en-US" sz="2400" dirty="0"/>
              <a:t> </a:t>
            </a:r>
            <a:r>
              <a:rPr lang="en-US" sz="2400" dirty="0" err="1"/>
              <a:t>hiện</a:t>
            </a:r>
            <a:endParaRPr lang="en-US" sz="2400" dirty="0"/>
          </a:p>
          <a:p>
            <a:pPr marL="558800" indent="-457200">
              <a:buAutoNum type="arabicPeriod"/>
            </a:pPr>
            <a:r>
              <a:rPr lang="en-US" sz="2400" dirty="0" err="1"/>
              <a:t>Những</a:t>
            </a:r>
            <a:r>
              <a:rPr lang="en-US" sz="2400" dirty="0"/>
              <a:t> </a:t>
            </a:r>
            <a:r>
              <a:rPr lang="en-US" sz="2400" dirty="0" err="1"/>
              <a:t>điều</a:t>
            </a:r>
            <a:r>
              <a:rPr lang="en-US" sz="2400" dirty="0"/>
              <a:t> </a:t>
            </a:r>
            <a:r>
              <a:rPr lang="en-US" sz="2400" dirty="0" err="1"/>
              <a:t>đạt</a:t>
            </a:r>
            <a:r>
              <a:rPr lang="en-US" sz="2400" dirty="0"/>
              <a:t> </a:t>
            </a:r>
            <a:r>
              <a:rPr lang="en-US" sz="2400" dirty="0" err="1"/>
              <a:t>được</a:t>
            </a:r>
            <a:r>
              <a:rPr lang="en-US" sz="2400" dirty="0"/>
              <a:t>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thực</a:t>
            </a:r>
            <a:r>
              <a:rPr lang="en-US" sz="2400" dirty="0"/>
              <a:t> </a:t>
            </a:r>
            <a:r>
              <a:rPr lang="en-US" sz="2400" dirty="0" err="1"/>
              <a:t>hiện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1773500" y="1980025"/>
            <a:ext cx="5597100"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Giới thiệu game</a:t>
            </a:r>
            <a:endParaRPr dirty="0"/>
          </a:p>
        </p:txBody>
      </p:sp>
      <p:sp>
        <p:nvSpPr>
          <p:cNvPr id="213" name="Google Shape;213;p18"/>
          <p:cNvSpPr txBox="1">
            <a:spLocks noGrp="1"/>
          </p:cNvSpPr>
          <p:nvPr>
            <p:ph type="subTitle" idx="1"/>
          </p:nvPr>
        </p:nvSpPr>
        <p:spPr>
          <a:xfrm>
            <a:off x="1773500" y="2664426"/>
            <a:ext cx="5597100" cy="3864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dirty="0"/>
              <a:t>Find The Truth</a:t>
            </a:r>
            <a:endParaRPr dirty="0"/>
          </a:p>
        </p:txBody>
      </p:sp>
      <p:sp>
        <p:nvSpPr>
          <p:cNvPr id="214" name="Google Shape;214;p18"/>
          <p:cNvSpPr txBox="1"/>
          <p:nvPr/>
        </p:nvSpPr>
        <p:spPr>
          <a:xfrm>
            <a:off x="686100" y="491800"/>
            <a:ext cx="1493700" cy="1488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b="1">
                <a:solidFill>
                  <a:schemeClr val="dk1"/>
                </a:solidFill>
                <a:latin typeface="Amatic SC"/>
                <a:ea typeface="Amatic SC"/>
                <a:cs typeface="Amatic SC"/>
                <a:sym typeface="Amatic SC"/>
              </a:rPr>
              <a:t>1</a:t>
            </a:r>
            <a:endParaRPr sz="7200" b="1">
              <a:solidFill>
                <a:schemeClr val="dk1"/>
              </a:solidFill>
              <a:latin typeface="Amatic SC"/>
              <a:ea typeface="Amatic SC"/>
              <a:cs typeface="Amatic SC"/>
              <a:sym typeface="Amatic SC"/>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Giới thiệu Game</a:t>
            </a:r>
            <a:endParaRPr dirty="0"/>
          </a:p>
        </p:txBody>
      </p:sp>
      <p:sp>
        <p:nvSpPr>
          <p:cNvPr id="226" name="Google Shape;226;p20"/>
          <p:cNvSpPr txBox="1">
            <a:spLocks noGrp="1"/>
          </p:cNvSpPr>
          <p:nvPr>
            <p:ph type="body" idx="1"/>
          </p:nvPr>
        </p:nvSpPr>
        <p:spPr>
          <a:xfrm>
            <a:off x="883375" y="1498730"/>
            <a:ext cx="7261165" cy="2840400"/>
          </a:xfrm>
          <a:prstGeom prst="rect">
            <a:avLst/>
          </a:prstGeom>
        </p:spPr>
        <p:txBody>
          <a:bodyPr spcFirstLastPara="1" wrap="square" lIns="0" tIns="0" rIns="0" bIns="0" anchor="t"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Find the truth là </a:t>
            </a:r>
            <a:r>
              <a:rPr lang="en-US" sz="1800" b="0" i="0" u="none" strike="noStrike" dirty="0" err="1">
                <a:solidFill>
                  <a:srgbClr val="000000"/>
                </a:solidFill>
                <a:effectLst/>
                <a:latin typeface="Arial" panose="020B0604020202020204" pitchFamily="34" charset="0"/>
              </a:rPr>
              <a:t>tựa</a:t>
            </a:r>
            <a:r>
              <a:rPr lang="en-US" sz="1800" b="0" i="0" u="none" strike="noStrike" dirty="0">
                <a:solidFill>
                  <a:srgbClr val="000000"/>
                </a:solidFill>
                <a:effectLst/>
                <a:latin typeface="Arial" panose="020B0604020202020204" pitchFamily="34" charset="0"/>
              </a:rPr>
              <a:t> game </a:t>
            </a:r>
            <a:r>
              <a:rPr lang="en-US" sz="1800" b="0" i="0" u="none" strike="noStrike" dirty="0" err="1">
                <a:solidFill>
                  <a:srgbClr val="000000"/>
                </a:solidFill>
                <a:effectLst/>
                <a:latin typeface="Arial" panose="020B0604020202020204" pitchFamily="34" charset="0"/>
              </a:rPr>
              <a:t>thuộc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thể</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loại</a:t>
            </a:r>
            <a:r>
              <a:rPr lang="en-US" sz="1800" b="0" i="0" u="none" strike="noStrike" dirty="0">
                <a:solidFill>
                  <a:srgbClr val="000000"/>
                </a:solidFill>
                <a:effectLst/>
                <a:latin typeface="Arial" panose="020B0604020202020204" pitchFamily="34" charset="0"/>
              </a:rPr>
              <a:t> visual novel ( </a:t>
            </a:r>
            <a:r>
              <a:rPr lang="en-US" sz="1800" b="0" i="0" u="none" strike="noStrike" dirty="0" err="1">
                <a:solidFill>
                  <a:srgbClr val="000000"/>
                </a:solidFill>
                <a:effectLst/>
                <a:latin typeface="Arial" panose="020B0604020202020204" pitchFamily="34" charset="0"/>
              </a:rPr>
              <a:t>tiểu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thuyết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hình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ảnh</a:t>
            </a:r>
            <a:r>
              <a:rPr lang="en-US" sz="1800" b="0" i="0" u="none" strike="noStrike" dirty="0">
                <a:solidFill>
                  <a:srgbClr val="000000"/>
                </a:solidFill>
                <a:effectLst/>
                <a:latin typeface="Arial" panose="020B0604020202020204" pitchFamily="34" charset="0"/>
              </a:rPr>
              <a:t>, hay còn gọi là game </a:t>
            </a:r>
            <a:r>
              <a:rPr lang="en-US" sz="1800" b="0" i="0" u="none" strike="noStrike" dirty="0" err="1">
                <a:solidFill>
                  <a:srgbClr val="000000"/>
                </a:solidFill>
                <a:effectLst/>
                <a:latin typeface="Arial" panose="020B0604020202020204" pitchFamily="34" charset="0"/>
              </a:rPr>
              <a:t>cốt</a:t>
            </a:r>
            <a:r>
              <a:rPr lang="en-US" sz="1800" b="0" i="0" u="none" strike="noStrike" dirty="0">
                <a:solidFill>
                  <a:srgbClr val="000000"/>
                </a:solidFill>
                <a:effectLst/>
                <a:latin typeface="Arial" panose="020B0604020202020204" pitchFamily="34" charset="0"/>
              </a:rPr>
              <a:t> </a:t>
            </a:r>
            <a:r>
              <a:rPr lang="en-US" sz="1800" b="0" i="0" u="none" strike="noStrike" dirty="0" err="1" smtClean="0">
                <a:solidFill>
                  <a:srgbClr val="000000"/>
                </a:solidFill>
                <a:effectLst/>
                <a:latin typeface="Arial" panose="020B0604020202020204" pitchFamily="34" charset="0"/>
              </a:rPr>
              <a:t>truyện</a:t>
            </a:r>
            <a:r>
              <a:rPr lang="en-US" sz="1800" b="0" i="0" u="none" strike="noStrike" dirty="0" smtClean="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a:t>
            </a:r>
          </a:p>
          <a:p>
            <a:pPr marL="88900" lvl="0" indent="0" algn="l" rtl="0">
              <a:lnSpc>
                <a:spcPct val="100000"/>
              </a:lnSpc>
              <a:spcBef>
                <a:spcPts val="0"/>
              </a:spcBef>
              <a:spcAft>
                <a:spcPts val="0"/>
              </a:spcAft>
              <a:buSzPts val="2200"/>
              <a:buNone/>
            </a:pPr>
            <a:endParaRPr dirty="0"/>
          </a:p>
        </p:txBody>
      </p:sp>
      <p:sp>
        <p:nvSpPr>
          <p:cNvPr id="227" name="Google Shape;227;p2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28" name="Google Shape;228;p20"/>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C3C4AED-A39B-4B19-94FA-026B8093DAEB}"/>
              </a:ext>
            </a:extLst>
          </p:cNvPr>
          <p:cNvPicPr>
            <a:picLocks noChangeAspect="1"/>
          </p:cNvPicPr>
          <p:nvPr/>
        </p:nvPicPr>
        <p:blipFill>
          <a:blip r:embed="rId3"/>
          <a:stretch>
            <a:fillRect/>
          </a:stretch>
        </p:blipFill>
        <p:spPr>
          <a:xfrm>
            <a:off x="4741860" y="2230751"/>
            <a:ext cx="3494827" cy="2001006"/>
          </a:xfrm>
          <a:prstGeom prst="rect">
            <a:avLst/>
          </a:prstGeom>
        </p:spPr>
      </p:pic>
      <p:pic>
        <p:nvPicPr>
          <p:cNvPr id="5" name="Picture 4">
            <a:extLst>
              <a:ext uri="{FF2B5EF4-FFF2-40B4-BE49-F238E27FC236}">
                <a16:creationId xmlns:a16="http://schemas.microsoft.com/office/drawing/2014/main" id="{55A24A87-9603-4C00-855D-431D0F9671D7}"/>
              </a:ext>
            </a:extLst>
          </p:cNvPr>
          <p:cNvPicPr>
            <a:picLocks noChangeAspect="1"/>
          </p:cNvPicPr>
          <p:nvPr/>
        </p:nvPicPr>
        <p:blipFill>
          <a:blip r:embed="rId4"/>
          <a:stretch>
            <a:fillRect/>
          </a:stretch>
        </p:blipFill>
        <p:spPr>
          <a:xfrm>
            <a:off x="675742" y="2332626"/>
            <a:ext cx="3973971" cy="1797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fade">
                                      <p:cBhvr>
                                        <p:cTn id="7" dur="1000"/>
                                        <p:tgtEl>
                                          <p:spTgt spid="226">
                                            <p:txEl>
                                              <p:pRg st="0" end="0"/>
                                            </p:txEl>
                                          </p:spTgt>
                                        </p:tgtEl>
                                      </p:cBhvr>
                                    </p:animEffect>
                                    <p:anim calcmode="lin" valueType="num">
                                      <p:cBhvr>
                                        <p:cTn id="8" dur="1000" fill="hold"/>
                                        <p:tgtEl>
                                          <p:spTgt spid="2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Giới thiệu Game</a:t>
            </a:r>
            <a:endParaRPr dirty="0"/>
          </a:p>
        </p:txBody>
      </p:sp>
      <p:sp>
        <p:nvSpPr>
          <p:cNvPr id="226" name="Google Shape;226;p20"/>
          <p:cNvSpPr txBox="1">
            <a:spLocks noGrp="1"/>
          </p:cNvSpPr>
          <p:nvPr>
            <p:ph type="body" idx="1"/>
          </p:nvPr>
        </p:nvSpPr>
        <p:spPr>
          <a:xfrm>
            <a:off x="883375" y="1498730"/>
            <a:ext cx="2950885" cy="2840400"/>
          </a:xfrm>
          <a:prstGeom prst="rect">
            <a:avLst/>
          </a:prstGeom>
        </p:spPr>
        <p:txBody>
          <a:bodyPr spcFirstLastPara="1" wrap="square" lIns="0" tIns="0" rIns="0" bIns="0" anchor="t" anchorCtr="0">
            <a:noAutofit/>
          </a:bodyPr>
          <a:lstStyle/>
          <a:p>
            <a:pPr>
              <a:buFont typeface="Arial" panose="020B0604020202020204" pitchFamily="34" charset="0"/>
              <a:buChar char="•"/>
            </a:pPr>
            <a:r>
              <a:rPr lang="en-US" sz="1800" dirty="0" err="1" smtClean="0">
                <a:latin typeface="+mn-lt"/>
              </a:rPr>
              <a:t>Tiểu</a:t>
            </a:r>
            <a:r>
              <a:rPr lang="en-US" sz="1800" dirty="0" smtClean="0">
                <a:latin typeface="+mn-lt"/>
              </a:rPr>
              <a:t> </a:t>
            </a:r>
            <a:r>
              <a:rPr lang="en-US" sz="1800" dirty="0" err="1">
                <a:latin typeface="+mn-lt"/>
              </a:rPr>
              <a:t>thuyết</a:t>
            </a:r>
            <a:r>
              <a:rPr lang="en-US" sz="1800" dirty="0">
                <a:latin typeface="+mn-lt"/>
              </a:rPr>
              <a:t> </a:t>
            </a:r>
            <a:r>
              <a:rPr lang="en-US" sz="1800" dirty="0" err="1">
                <a:latin typeface="+mn-lt"/>
              </a:rPr>
              <a:t>xoay</a:t>
            </a:r>
            <a:r>
              <a:rPr lang="en-US" sz="1800" dirty="0">
                <a:latin typeface="+mn-lt"/>
              </a:rPr>
              <a:t> </a:t>
            </a:r>
            <a:r>
              <a:rPr lang="en-US" sz="1800" dirty="0" err="1">
                <a:latin typeface="+mn-lt"/>
              </a:rPr>
              <a:t>quanh</a:t>
            </a:r>
            <a:r>
              <a:rPr lang="en-US" sz="1800" dirty="0">
                <a:latin typeface="+mn-lt"/>
              </a:rPr>
              <a:t> </a:t>
            </a:r>
            <a:r>
              <a:rPr lang="en-US" sz="1800" dirty="0" err="1">
                <a:latin typeface="+mn-lt"/>
              </a:rPr>
              <a:t>câu</a:t>
            </a:r>
            <a:r>
              <a:rPr lang="en-US" sz="1800" dirty="0">
                <a:latin typeface="+mn-lt"/>
              </a:rPr>
              <a:t> </a:t>
            </a:r>
            <a:r>
              <a:rPr lang="en-US" sz="1800" dirty="0" err="1">
                <a:latin typeface="+mn-lt"/>
              </a:rPr>
              <a:t>chuyện</a:t>
            </a:r>
            <a:r>
              <a:rPr lang="en-US" sz="1800" dirty="0">
                <a:latin typeface="+mn-lt"/>
              </a:rPr>
              <a:t> </a:t>
            </a:r>
            <a:r>
              <a:rPr lang="en-US" sz="1800" dirty="0" err="1">
                <a:latin typeface="+mn-lt"/>
              </a:rPr>
              <a:t>đi</a:t>
            </a:r>
            <a:r>
              <a:rPr lang="en-US" sz="1800" dirty="0">
                <a:latin typeface="+mn-lt"/>
              </a:rPr>
              <a:t> </a:t>
            </a:r>
            <a:r>
              <a:rPr lang="en-US" sz="1800" dirty="0" err="1">
                <a:latin typeface="+mn-lt"/>
              </a:rPr>
              <a:t>tìm</a:t>
            </a:r>
            <a:r>
              <a:rPr lang="en-US" sz="1800" dirty="0">
                <a:latin typeface="+mn-lt"/>
              </a:rPr>
              <a:t> </a:t>
            </a:r>
            <a:r>
              <a:rPr lang="en-US" sz="1800" dirty="0" err="1">
                <a:latin typeface="+mn-lt"/>
              </a:rPr>
              <a:t>một</a:t>
            </a:r>
            <a:r>
              <a:rPr lang="en-US" sz="1800" dirty="0">
                <a:latin typeface="+mn-lt"/>
              </a:rPr>
              <a:t> </a:t>
            </a:r>
            <a:r>
              <a:rPr lang="en-US" sz="1800" dirty="0" err="1">
                <a:latin typeface="+mn-lt"/>
              </a:rPr>
              <a:t>sự</a:t>
            </a:r>
            <a:r>
              <a:rPr lang="en-US" sz="1800" dirty="0">
                <a:latin typeface="+mn-lt"/>
              </a:rPr>
              <a:t> </a:t>
            </a:r>
            <a:r>
              <a:rPr lang="en-US" sz="1800" dirty="0" err="1">
                <a:latin typeface="+mn-lt"/>
              </a:rPr>
              <a:t>thật</a:t>
            </a:r>
            <a:r>
              <a:rPr lang="en-US" sz="1800" dirty="0">
                <a:latin typeface="+mn-lt"/>
              </a:rPr>
              <a:t> </a:t>
            </a:r>
            <a:r>
              <a:rPr lang="en-US" sz="1800" dirty="0" err="1">
                <a:latin typeface="+mn-lt"/>
              </a:rPr>
              <a:t>kinh</a:t>
            </a:r>
            <a:r>
              <a:rPr lang="en-US" sz="1800" dirty="0">
                <a:latin typeface="+mn-lt"/>
              </a:rPr>
              <a:t> </a:t>
            </a:r>
            <a:r>
              <a:rPr lang="en-US" sz="1800" dirty="0" err="1">
                <a:latin typeface="+mn-lt"/>
              </a:rPr>
              <a:t>hoàng</a:t>
            </a:r>
            <a:r>
              <a:rPr lang="en-US" sz="1800" dirty="0">
                <a:latin typeface="+mn-lt"/>
              </a:rPr>
              <a:t> của </a:t>
            </a:r>
            <a:r>
              <a:rPr lang="en-US" sz="1800" dirty="0" err="1">
                <a:latin typeface="+mn-lt"/>
              </a:rPr>
              <a:t>nhân</a:t>
            </a:r>
            <a:r>
              <a:rPr lang="en-US" sz="1800" dirty="0">
                <a:latin typeface="+mn-lt"/>
              </a:rPr>
              <a:t> </a:t>
            </a:r>
            <a:r>
              <a:rPr lang="en-US" sz="1800" dirty="0" err="1">
                <a:latin typeface="+mn-lt"/>
              </a:rPr>
              <a:t>vật</a:t>
            </a:r>
            <a:r>
              <a:rPr lang="en-US" sz="1800" dirty="0">
                <a:latin typeface="+mn-lt"/>
              </a:rPr>
              <a:t> </a:t>
            </a:r>
            <a:r>
              <a:rPr lang="en-US" sz="1800" dirty="0" err="1">
                <a:latin typeface="+mn-lt"/>
              </a:rPr>
              <a:t>chính</a:t>
            </a:r>
            <a:r>
              <a:rPr lang="en-US" sz="1800" dirty="0">
                <a:latin typeface="+mn-lt"/>
              </a:rPr>
              <a:t> là </a:t>
            </a:r>
            <a:r>
              <a:rPr lang="en-US" sz="1800" dirty="0" err="1">
                <a:latin typeface="+mn-lt"/>
              </a:rPr>
              <a:t>một</a:t>
            </a:r>
            <a:r>
              <a:rPr lang="en-US" sz="1800" dirty="0">
                <a:latin typeface="+mn-lt"/>
              </a:rPr>
              <a:t> </a:t>
            </a:r>
            <a:r>
              <a:rPr lang="en-US" sz="1800" dirty="0" err="1">
                <a:latin typeface="+mn-lt"/>
              </a:rPr>
              <a:t>nữ</a:t>
            </a:r>
            <a:r>
              <a:rPr lang="en-US" sz="1800" dirty="0">
                <a:latin typeface="+mn-lt"/>
              </a:rPr>
              <a:t> </a:t>
            </a:r>
            <a:r>
              <a:rPr lang="en-US" sz="1800" dirty="0" err="1">
                <a:latin typeface="+mn-lt"/>
              </a:rPr>
              <a:t>sinh</a:t>
            </a:r>
            <a:r>
              <a:rPr lang="en-US" sz="1800" dirty="0">
                <a:latin typeface="+mn-lt"/>
              </a:rPr>
              <a:t> </a:t>
            </a:r>
            <a:r>
              <a:rPr lang="en-US" sz="1800" dirty="0" err="1">
                <a:latin typeface="+mn-lt"/>
              </a:rPr>
              <a:t>đại</a:t>
            </a:r>
            <a:r>
              <a:rPr lang="en-US" sz="1800" dirty="0">
                <a:latin typeface="+mn-lt"/>
              </a:rPr>
              <a:t> học. </a:t>
            </a:r>
          </a:p>
          <a:p>
            <a:pPr marL="88900" lvl="0" indent="0" algn="l" rtl="0">
              <a:lnSpc>
                <a:spcPct val="100000"/>
              </a:lnSpc>
              <a:spcBef>
                <a:spcPts val="0"/>
              </a:spcBef>
              <a:spcAft>
                <a:spcPts val="0"/>
              </a:spcAft>
              <a:buSzPts val="2200"/>
              <a:buNone/>
            </a:pPr>
            <a:endParaRPr dirty="0"/>
          </a:p>
        </p:txBody>
      </p:sp>
      <p:sp>
        <p:nvSpPr>
          <p:cNvPr id="227" name="Google Shape;227;p2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28" name="Google Shape;228;p20"/>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261" y="1234702"/>
            <a:ext cx="3608824" cy="3608824"/>
          </a:xfrm>
          <a:prstGeom prst="rect">
            <a:avLst/>
          </a:prstGeom>
        </p:spPr>
      </p:pic>
    </p:spTree>
    <p:extLst>
      <p:ext uri="{BB962C8B-B14F-4D97-AF65-F5344CB8AC3E}">
        <p14:creationId xmlns:p14="http://schemas.microsoft.com/office/powerpoint/2010/main" val="275929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 calcmode="lin" valueType="num">
                                      <p:cBhvr additive="base">
                                        <p:cTn id="7" dur="500" fill="hold"/>
                                        <p:tgtEl>
                                          <p:spTgt spid="2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Giới thiệu Game</a:t>
            </a:r>
            <a:endParaRPr dirty="0"/>
          </a:p>
        </p:txBody>
      </p:sp>
      <p:sp>
        <p:nvSpPr>
          <p:cNvPr id="226" name="Google Shape;226;p20"/>
          <p:cNvSpPr txBox="1">
            <a:spLocks noGrp="1"/>
          </p:cNvSpPr>
          <p:nvPr>
            <p:ph type="body" idx="1"/>
          </p:nvPr>
        </p:nvSpPr>
        <p:spPr>
          <a:xfrm>
            <a:off x="544238" y="1392212"/>
            <a:ext cx="7573053" cy="2840400"/>
          </a:xfrm>
          <a:prstGeom prst="rect">
            <a:avLst/>
          </a:prstGeom>
        </p:spPr>
        <p:txBody>
          <a:bodyPr spcFirstLastPara="1" wrap="square" lIns="0" tIns="0" rIns="0" bIns="0" anchor="t" anchorCtr="0">
            <a:noAutofit/>
          </a:bodyPr>
          <a:lstStyle/>
          <a:p>
            <a:pPr rtl="0" fontAlgn="base">
              <a:spcBef>
                <a:spcPts val="0"/>
              </a:spcBef>
              <a:spcAft>
                <a:spcPts val="0"/>
              </a:spcAft>
              <a:buFont typeface="Arial" panose="020B0604020202020204" pitchFamily="34" charset="0"/>
              <a:buChar char="•"/>
            </a:pPr>
            <a:r>
              <a:rPr lang="vi-VN" sz="2000" b="0" i="0" u="none" strike="noStrike" dirty="0">
                <a:solidFill>
                  <a:srgbClr val="000000"/>
                </a:solidFill>
                <a:effectLst/>
                <a:latin typeface="Arial" panose="020B0604020202020204" pitchFamily="34" charset="0"/>
              </a:rPr>
              <a:t>Đây là một trò chơi kinh dị tâm lý liên quan đến nhiều yếu </a:t>
            </a:r>
            <a:r>
              <a:rPr lang="vi-VN" sz="2000" b="0" i="0" u="none" strike="noStrike" dirty="0" smtClean="0">
                <a:solidFill>
                  <a:srgbClr val="000000"/>
                </a:solidFill>
                <a:effectLst/>
                <a:latin typeface="Arial" panose="020B0604020202020204" pitchFamily="34" charset="0"/>
              </a:rPr>
              <a:t>tố</a:t>
            </a:r>
            <a:r>
              <a:rPr lang="en-US" sz="2000" b="0" i="0" u="none" strike="noStrike" dirty="0" smtClean="0">
                <a:solidFill>
                  <a:srgbClr val="000000"/>
                </a:solidFill>
                <a:effectLst/>
                <a:latin typeface="Arial" panose="020B0604020202020204" pitchFamily="34" charset="0"/>
              </a:rPr>
              <a:t>.</a:t>
            </a:r>
            <a:endParaRPr lang="en-US" sz="20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vi-VN" sz="1400" b="0" i="0" u="none" strike="noStrike" dirty="0">
              <a:solidFill>
                <a:srgbClr val="000000"/>
              </a:solidFill>
              <a:effectLst/>
              <a:latin typeface="Arial" panose="020B0604020202020204" pitchFamily="34" charset="0"/>
            </a:endParaRPr>
          </a:p>
          <a:p>
            <a:pPr marL="88900" lvl="0" indent="0" algn="l" rtl="0">
              <a:lnSpc>
                <a:spcPct val="100000"/>
              </a:lnSpc>
              <a:spcBef>
                <a:spcPts val="0"/>
              </a:spcBef>
              <a:spcAft>
                <a:spcPts val="0"/>
              </a:spcAft>
              <a:buSzPts val="2200"/>
              <a:buNone/>
            </a:pPr>
            <a:endParaRPr sz="1400" dirty="0"/>
          </a:p>
        </p:txBody>
      </p:sp>
      <p:sp>
        <p:nvSpPr>
          <p:cNvPr id="227" name="Google Shape;227;p2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28" name="Google Shape;228;p20"/>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26" y="1807866"/>
            <a:ext cx="6847367" cy="2633603"/>
          </a:xfrm>
          <a:prstGeom prst="rect">
            <a:avLst/>
          </a:prstGeom>
        </p:spPr>
      </p:pic>
    </p:spTree>
    <p:extLst>
      <p:ext uri="{BB962C8B-B14F-4D97-AF65-F5344CB8AC3E}">
        <p14:creationId xmlns:p14="http://schemas.microsoft.com/office/powerpoint/2010/main" val="343093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fade">
                                      <p:cBhvr>
                                        <p:cTn id="7" dur="1000"/>
                                        <p:tgtEl>
                                          <p:spTgt spid="226">
                                            <p:txEl>
                                              <p:pRg st="0" end="0"/>
                                            </p:txEl>
                                          </p:spTgt>
                                        </p:tgtEl>
                                      </p:cBhvr>
                                    </p:animEffect>
                                    <p:anim calcmode="lin" valueType="num">
                                      <p:cBhvr>
                                        <p:cTn id="8" dur="1000" fill="hold"/>
                                        <p:tgtEl>
                                          <p:spTgt spid="2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Giới thiệu Game</a:t>
            </a:r>
            <a:endParaRPr dirty="0"/>
          </a:p>
        </p:txBody>
      </p:sp>
      <p:sp>
        <p:nvSpPr>
          <p:cNvPr id="226" name="Google Shape;226;p20"/>
          <p:cNvSpPr txBox="1">
            <a:spLocks noGrp="1"/>
          </p:cNvSpPr>
          <p:nvPr>
            <p:ph type="body" idx="1"/>
          </p:nvPr>
        </p:nvSpPr>
        <p:spPr>
          <a:xfrm>
            <a:off x="623878" y="1481840"/>
            <a:ext cx="2351235" cy="2840400"/>
          </a:xfrm>
          <a:prstGeom prst="rect">
            <a:avLst/>
          </a:prstGeom>
        </p:spPr>
        <p:txBody>
          <a:bodyPr spcFirstLastPara="1" wrap="square" lIns="0" tIns="0" rIns="0" bIns="0" anchor="t" anchorCtr="0">
            <a:noAutofit/>
          </a:bodyPr>
          <a:lstStyle/>
          <a:p>
            <a:pPr fontAlgn="base">
              <a:buFont typeface="Arial" panose="020B0604020202020204" pitchFamily="34" charset="0"/>
              <a:buChar char="•"/>
            </a:pPr>
            <a:r>
              <a:rPr lang="en-US" dirty="0">
                <a:latin typeface="+mn-lt"/>
              </a:rPr>
              <a:t>S</a:t>
            </a:r>
            <a:r>
              <a:rPr lang="vi-VN" dirty="0" smtClean="0">
                <a:latin typeface="+mn-lt"/>
              </a:rPr>
              <a:t>ự </a:t>
            </a:r>
            <a:r>
              <a:rPr lang="vi-VN" dirty="0">
                <a:latin typeface="+mn-lt"/>
              </a:rPr>
              <a:t>lựa chọn của người chơi sẽ tạo nên những tình huống khác bất ngờ, hồi hộp. </a:t>
            </a:r>
          </a:p>
          <a:p>
            <a:pPr rtl="0" fontAlgn="base">
              <a:spcBef>
                <a:spcPts val="0"/>
              </a:spcBef>
              <a:spcAft>
                <a:spcPts val="0"/>
              </a:spcAft>
              <a:buFont typeface="Arial" panose="020B0604020202020204" pitchFamily="34" charset="0"/>
              <a:buChar char="•"/>
            </a:pPr>
            <a:endParaRPr lang="en-US" sz="2000" b="0" i="0" u="none" strike="noStrike" dirty="0" smtClean="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vi-VN" sz="1400" b="0" i="0" u="none" strike="noStrike" dirty="0">
              <a:solidFill>
                <a:srgbClr val="000000"/>
              </a:solidFill>
              <a:effectLst/>
              <a:latin typeface="Arial" panose="020B0604020202020204" pitchFamily="34" charset="0"/>
            </a:endParaRPr>
          </a:p>
          <a:p>
            <a:pPr marL="88900" lvl="0" indent="0" algn="l" rtl="0">
              <a:lnSpc>
                <a:spcPct val="100000"/>
              </a:lnSpc>
              <a:spcBef>
                <a:spcPts val="0"/>
              </a:spcBef>
              <a:spcAft>
                <a:spcPts val="0"/>
              </a:spcAft>
              <a:buSzPts val="2200"/>
              <a:buNone/>
            </a:pPr>
            <a:endParaRPr sz="1400" dirty="0"/>
          </a:p>
        </p:txBody>
      </p:sp>
      <p:sp>
        <p:nvSpPr>
          <p:cNvPr id="227" name="Google Shape;227;p2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28" name="Google Shape;228;p20"/>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258" y="1327516"/>
            <a:ext cx="3380133" cy="3380133"/>
          </a:xfrm>
          <a:prstGeom prst="rect">
            <a:avLst/>
          </a:prstGeom>
        </p:spPr>
      </p:pic>
    </p:spTree>
    <p:extLst>
      <p:ext uri="{BB962C8B-B14F-4D97-AF65-F5344CB8AC3E}">
        <p14:creationId xmlns:p14="http://schemas.microsoft.com/office/powerpoint/2010/main" val="240955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fade">
                                      <p:cBhvr>
                                        <p:cTn id="7" dur="1000"/>
                                        <p:tgtEl>
                                          <p:spTgt spid="226">
                                            <p:txEl>
                                              <p:pRg st="0" end="0"/>
                                            </p:txEl>
                                          </p:spTgt>
                                        </p:tgtEl>
                                      </p:cBhvr>
                                    </p:animEffect>
                                    <p:anim calcmode="lin" valueType="num">
                                      <p:cBhvr>
                                        <p:cTn id="8" dur="1000" fill="hold"/>
                                        <p:tgtEl>
                                          <p:spTgt spid="2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8"/>
          <p:cNvSpPr txBox="1">
            <a:spLocks noGrp="1"/>
          </p:cNvSpPr>
          <p:nvPr>
            <p:ph type="ctrTitle"/>
          </p:nvPr>
        </p:nvSpPr>
        <p:spPr>
          <a:xfrm>
            <a:off x="1773500" y="1980025"/>
            <a:ext cx="5597100" cy="671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Lưu đồ thuật toán</a:t>
            </a:r>
            <a:endParaRPr dirty="0"/>
          </a:p>
        </p:txBody>
      </p:sp>
      <p:sp>
        <p:nvSpPr>
          <p:cNvPr id="213" name="Google Shape;213;p18"/>
          <p:cNvSpPr txBox="1">
            <a:spLocks noGrp="1"/>
          </p:cNvSpPr>
          <p:nvPr>
            <p:ph type="subTitle" idx="1"/>
          </p:nvPr>
        </p:nvSpPr>
        <p:spPr>
          <a:xfrm>
            <a:off x="1773500" y="2664426"/>
            <a:ext cx="5597100" cy="3864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dirty="0"/>
              <a:t>Dùng Flow Chart</a:t>
            </a:r>
            <a:endParaRPr dirty="0"/>
          </a:p>
        </p:txBody>
      </p:sp>
      <p:sp>
        <p:nvSpPr>
          <p:cNvPr id="214" name="Google Shape;214;p18"/>
          <p:cNvSpPr txBox="1"/>
          <p:nvPr/>
        </p:nvSpPr>
        <p:spPr>
          <a:xfrm>
            <a:off x="686100" y="491800"/>
            <a:ext cx="1493700" cy="1488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b="1" dirty="0">
                <a:solidFill>
                  <a:schemeClr val="dk1"/>
                </a:solidFill>
                <a:latin typeface="Amatic SC"/>
                <a:ea typeface="Amatic SC"/>
                <a:cs typeface="Amatic SC"/>
                <a:sym typeface="Amatic SC"/>
              </a:rPr>
              <a:t>2</a:t>
            </a:r>
            <a:endParaRPr sz="7200" b="1" dirty="0">
              <a:solidFill>
                <a:schemeClr val="dk1"/>
              </a:solidFill>
              <a:latin typeface="Amatic SC"/>
              <a:ea typeface="Amatic SC"/>
              <a:cs typeface="Amatic SC"/>
              <a:sym typeface="Amatic SC"/>
            </a:endParaRPr>
          </a:p>
        </p:txBody>
      </p:sp>
    </p:spTree>
    <p:extLst>
      <p:ext uri="{BB962C8B-B14F-4D97-AF65-F5344CB8AC3E}">
        <p14:creationId xmlns:p14="http://schemas.microsoft.com/office/powerpoint/2010/main" val="357832791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455</Words>
  <Application>Microsoft Office PowerPoint</Application>
  <PresentationFormat>On-screen Show (16:9)</PresentationFormat>
  <Paragraphs>85</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Amatic SC</vt:lpstr>
      <vt:lpstr>Nunito</vt:lpstr>
      <vt:lpstr>Arial</vt:lpstr>
      <vt:lpstr>Nunito SemiBold</vt:lpstr>
      <vt:lpstr>Calibri</vt:lpstr>
      <vt:lpstr>Curio template</vt:lpstr>
      <vt:lpstr>find the truth</vt:lpstr>
      <vt:lpstr>Thành Viên</vt:lpstr>
      <vt:lpstr>Mục Lục</vt:lpstr>
      <vt:lpstr>Giới thiệu game</vt:lpstr>
      <vt:lpstr>Giới thiệu Game</vt:lpstr>
      <vt:lpstr>Giới thiệu Game</vt:lpstr>
      <vt:lpstr>Giới thiệu Game</vt:lpstr>
      <vt:lpstr>Giới thiệu Game</vt:lpstr>
      <vt:lpstr>Lưu đồ thuật toán</vt:lpstr>
      <vt:lpstr>PowerPoint Presentation</vt:lpstr>
      <vt:lpstr>PowerPoint Presentation</vt:lpstr>
      <vt:lpstr>PowerPoint Presentation</vt:lpstr>
      <vt:lpstr>Kịch bản người Chơi game</vt:lpstr>
      <vt:lpstr>Kịch bản người chơi</vt:lpstr>
      <vt:lpstr>Kịch bản người chơi</vt:lpstr>
      <vt:lpstr>Kịch bản người chơi</vt:lpstr>
      <vt:lpstr>Kịch bản người chơi</vt:lpstr>
      <vt:lpstr>Kịch bản người chơi</vt:lpstr>
      <vt:lpstr>4. Khó Khăn và thách thúc</vt:lpstr>
      <vt:lpstr>5. Những kinh nghiệm đạt được</vt:lpstr>
      <vt:lpstr>Cảm ơn thầy và các ban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the truth</dc:title>
  <cp:lastModifiedBy>Admin</cp:lastModifiedBy>
  <cp:revision>17</cp:revision>
  <dcterms:modified xsi:type="dcterms:W3CDTF">2022-05-15T19:15:11Z</dcterms:modified>
</cp:coreProperties>
</file>